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B3606E-505C-4947-AC93-009F7082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3B90FB0-A124-4FA4-8EA2-71D37123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CC2A-E847-4831-AFA7-DF3AB0CD19AB}" type="datetimeFigureOut">
              <a:rPr lang="ru-RU" smtClean="0"/>
              <a:pPr/>
              <a:t>10.07.2019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B1301E1-30D0-4617-A013-5B2BF864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2D46D96-FC69-4028-AFC4-7927BE1E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7025-5FC6-4679-B619-2C00B68D8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1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15830D-4F37-4709-999B-B45E05A9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53CFE8-C8AC-40A5-8876-C208BB08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8B14C9-7FB6-4964-9E69-14636627E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0CC2A-E847-4831-AFA7-DF3AB0CD19AB}" type="datetimeFigureOut">
              <a:rPr lang="ru-RU" smtClean="0"/>
              <a:pPr/>
              <a:t>10.07.2019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9382BE-D8B6-404B-BC3E-28B9876F3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624150-CEAA-411D-8F80-3A4C5E581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37025-5FC6-4679-B619-2C00B68D8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4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59FE9F6-9E85-4D61-9B09-181D40C1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29ABE4F-D3EC-479B-8B2C-5C844FA525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5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0B1A95FE-C6E1-4B16-A296-26CC9E01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BC37305-BC92-43D5-8B50-05FA6261F09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44177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FC6F05F5-0863-46C2-9925-7565003A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E1F6A2C-6577-4138-95AA-ED5A4BEBF5C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32257"/>
      </p:ext>
    </p:extLst>
  </p:cSld>
  <p:clrMapOvr>
    <a:masterClrMapping/>
  </p:clrMapOvr>
  <p:transition advClick="0" advTm="15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82C2D2EA-DCD3-402D-8D8B-5BE6C422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D5C3189-2785-4FC9-899A-87856E87C3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13761"/>
      </p:ext>
    </p:extLst>
  </p:cSld>
  <p:clrMapOvr>
    <a:masterClrMapping/>
  </p:clrMapOvr>
  <p:transition advClick="0" advTm="15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FA84112-82D9-4616-99CD-91F3F5D3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B69E0BF-D7D3-4842-94C5-92A0C8CE98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7981"/>
      </p:ext>
    </p:extLst>
  </p:cSld>
  <p:clrMapOvr>
    <a:masterClrMapping/>
  </p:clrMapOvr>
  <p:transition advClick="0" advTm="15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34B53CCB-BB7E-44EC-A233-845D62A1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BD17098-1A5B-44D4-B431-572D0EAF72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8039"/>
      </p:ext>
    </p:extLst>
  </p:cSld>
  <p:clrMapOvr>
    <a:masterClrMapping/>
  </p:clrMapOvr>
  <p:transition advClick="0" advTm="15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EB03768-FB1F-4E3B-8C30-941B5760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7036003-FF89-4603-AC0F-18CC117BA02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70382"/>
      </p:ext>
    </p:extLst>
  </p:cSld>
  <p:clrMapOvr>
    <a:masterClrMapping/>
  </p:clrMapOvr>
  <p:transition advClick="0" advTm="15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D600DF96-779D-4FB8-8A46-7A574001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64ADA6B-90F5-4C42-A986-51D7E559318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42089"/>
      </p:ext>
    </p:extLst>
  </p:cSld>
  <p:clrMapOvr>
    <a:masterClrMapping/>
  </p:clrMapOvr>
  <p:transition advClick="0" advTm="15000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55C938D2-295F-4CBC-902B-98E28DE16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84D35DF-E9F4-40E0-AFF5-AD60486EFC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1755"/>
      </p:ext>
    </p:extLst>
  </p:cSld>
  <p:clrMapOvr>
    <a:masterClrMapping/>
  </p:clrMapOvr>
  <p:transition advClick="0" advTm="15000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86894DF0-E8BB-4527-92BA-3AC3338A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231819-7870-4D62-BE58-7E32116EB22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29345"/>
      </p:ext>
    </p:extLst>
  </p:cSld>
  <p:clrMapOvr>
    <a:masterClrMapping/>
  </p:clrMapOvr>
  <p:transition advClick="0" advTm="15000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C8801E98-76B2-4696-A7D1-BFA080D1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B77DDE-513D-4961-B5FC-334B87153F9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3355"/>
      </p:ext>
    </p:extLst>
  </p:cSld>
  <p:clrMapOvr>
    <a:masterClrMapping/>
  </p:clrMapOvr>
  <p:transition advClick="0" advTm="15000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9F77AFD-E52E-4B76-B8E4-5D834934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AF8468-B21D-4E1C-A824-A4E38E5E87E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2585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4B5EA63B-5741-466D-8094-7A956CD48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BD2B74A-F405-4DCF-B40B-23F820A354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21229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510D7D7-5E87-4627-8DD7-B92CAFB7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5031323-E32C-4352-A980-F6619AF3E1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98089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F9F056B8-0B89-46EA-8BCB-D96CB555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939749-BD3B-4D83-AFD1-E804825FA2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25723"/>
      </p:ext>
    </p:extLst>
  </p:cSld>
  <p:clrMapOvr>
    <a:masterClrMapping/>
  </p:clrMapOvr>
  <p:transition advClick="0" advTm="1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8AED3C93-12E9-4FCB-95AD-24489A7F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5BE6F79-13C0-456F-B714-50F9F398EBC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5594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AA304B66-2C16-4199-A355-07F9F35D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006B888-576F-484B-8BAE-00FAAA6303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775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6E26A3B6-65D4-4D84-A6AE-168D04B6C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20BCC6B-17D9-4CA4-830F-1B997469B7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5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7CCB4014-5050-4340-B919-8373C498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68C696-D8AF-40AD-B317-7915BBDF725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61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0081C59-01F8-432E-9FC9-DA2A023A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0F98633-DAF3-4506-95F2-80666CA0F4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F15F167D-6E5F-48E0-9C65-62E9DD22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9CAA506-33D3-4ACA-B6E7-7616162BC7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799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A0B1A0CD-81F8-4186-A34A-21A92F03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70110B2-B216-4B3D-B075-D754B435AB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24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EA53E00-8977-4957-86C5-1959871C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48B016-723C-465B-8845-DB8E197889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694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75F31043-D048-4DED-9A35-CBF27E5D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BA79C61-65D9-469D-BB44-1FA372F171F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6665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01B9AF4E-18B6-43F2-9A96-AEBA21AD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EE1B56-30B5-40CD-9F65-E4A4BA02E4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4587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F7C64D61-289D-4852-8C4C-BDA5065A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0AD1B1B-C6DF-49EC-AA63-5B763083C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93815"/>
      </p:ext>
    </p:extLst>
  </p:cSld>
  <p:clrMapOvr>
    <a:masterClrMapping/>
  </p:clrMapOvr>
  <p:transition advClick="0" advTm="1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92A0E64-BC11-4DCC-82C2-E4C2CE16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AF8EAB8-6FFF-41B0-968E-A48A2ED653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9665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35EFD9DC-992C-465B-91A1-93242EA6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FBD76AA-7A3A-4535-B199-CED039DD72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6780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3DC3D89-DEA0-40AE-A01E-86EF6E1C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E385F10-18B1-4721-8599-D1CA9B8DC22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0476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A6E4AAEB-0B97-4D5C-99DA-8ABB9B7C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7626EED-0CBE-445F-8768-44A1D72C78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4929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D5F19EF-C253-4B38-A80E-A91D3208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97984A4-7B8A-4071-B771-0A24C8BFCCF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1476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09F69A84-B736-4BEB-B4B7-D1AC89C3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22D0307-8C1E-496C-A9BF-029015CC5BD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934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0337B7D8-4A3D-48C3-88DF-95F5ABA5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ED38AC7-72F0-4997-B601-E234D1CDAC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6987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75860FCB-BE6C-42CD-9A78-22110C10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B7BE1D-98E1-4964-86C8-8D3F2EB960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2103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C2F90DA7-0C73-43D0-9CFC-06CCF354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E492431-23B9-427D-AE1D-D84383D88D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7978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7BD380A5-696E-4013-B5D5-67D07F3A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02CC69D-0F46-4102-9E4F-D4C071139CD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833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30A18F3D-12C1-40C0-9B8A-1DCA0A9A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F4E4FF-F42C-4A06-9142-3A7C2E2F941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481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CE6CFE4-24F5-4659-974A-A33100D2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A609DB4-4ACA-4816-AC0A-9EB5E3BC1E3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22277"/>
      </p:ext>
    </p:extLst>
  </p:cSld>
  <p:clrMapOvr>
    <a:masterClrMapping/>
  </p:clrMapOvr>
  <p:transition advClick="0" advTm="1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D918E4B4-2F8D-41D7-9FD0-50F423D2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67EA7A-1FFA-4490-A735-00FB7DA565E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8079"/>
      </p:ext>
    </p:extLst>
  </p:cSld>
  <p:clrMapOvr>
    <a:masterClrMapping/>
  </p:clrMapOvr>
  <p:transition advClick="0" advTm="1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7FE157B4-E953-440E-8221-2F994737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1092BA-3CBA-413D-B97A-59F4DC2290C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79442"/>
      </p:ext>
    </p:extLst>
  </p:cSld>
  <p:clrMapOvr>
    <a:masterClrMapping/>
  </p:clrMapOvr>
  <p:transition advClick="0" advTm="1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3B119F82-1214-4DBA-9E54-7B2DA236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DA27BE0-87C5-4C14-89B3-368F88327AF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45617"/>
      </p:ext>
    </p:extLst>
  </p:cSld>
  <p:clrMapOvr>
    <a:masterClrMapping/>
  </p:clrMapOvr>
  <p:transition advClick="0" advTm="1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2D624C9-FB35-4B78-937E-AC4CFDEE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80FE813-C9ED-49E5-80B0-E93C4BB62A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0665"/>
      </p:ext>
    </p:extLst>
  </p:cSld>
  <p:clrMapOvr>
    <a:masterClrMapping/>
  </p:clrMapOvr>
  <p:transition advClick="0" advTm="1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92EE8C0D-1F2C-4F6E-9908-805FAFCC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Управление профессиональными рисками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362A92-4D21-4602-8880-8820846643D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557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5C02107A-91E7-41F0-9B93-F61D5FACB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744BACE-3641-4A4A-9FB8-87832F04A7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4344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E5D5CC5-B469-4DC6-9D32-8BEF2069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1BA198B-A08A-48A4-B3E8-D77B1E25010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701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3DBE3CB4-A1BD-442B-B600-5ABC97B9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2AFA6B-706E-4446-84A3-7B7B5BB45ED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6682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C1577F1-3256-472C-BC36-27E76A57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D4A2984-C90B-449A-B328-B6A78953C29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1757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C0829B68-C8C9-42E8-9B9E-2A82D9FF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8E47C02-8D4F-482B-8471-6BCF6AB1586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03547"/>
      </p:ext>
    </p:extLst>
  </p:cSld>
  <p:clrMapOvr>
    <a:masterClrMapping/>
  </p:clrMapOvr>
  <p:transition advClick="0" advTm="15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9AFD37D4-E1B8-4EAC-9B1D-11E5BB71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752380B-29D3-4BDE-AFF6-EF5AA79C02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68821"/>
      </p:ext>
    </p:extLst>
  </p:cSld>
  <p:clrMapOvr>
    <a:masterClrMapping/>
  </p:clrMapOvr>
  <p:transition advClick="0" advTm="15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4D87442-2405-41F1-B02D-FC7A7EE9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8A1C286-E56A-4A1D-A45A-42DB4A96B1A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33064"/>
      </p:ext>
    </p:extLst>
  </p:cSld>
  <p:clrMapOvr>
    <a:masterClrMapping/>
  </p:clrMapOvr>
  <p:transition advClick="0" advTm="15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9F09F39D-76DD-42D4-A779-A86AE86E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F9FD44-F72E-47D7-8B99-BA8417444DD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3482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B840BC9-7865-4D2C-A691-D7741804C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9C83BAD-798E-4ED2-9FD0-15F565FA973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7915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93467B6D-2C77-463F-8DA5-D56271A4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2B97DD5-A1D8-4E2C-8B18-09E0946C0F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600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8E23022-EDF2-456E-AFD4-9907D256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9081370-20C9-40A5-ADB8-78C131A3C9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08480"/>
      </p:ext>
    </p:extLst>
  </p:cSld>
  <p:clrMapOvr>
    <a:masterClrMapping/>
  </p:clrMapOvr>
  <p:transition advClick="0" advTm="15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5E6C28FF-9AB3-47FC-88F2-11FD6CB3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F8A39D6-FEA5-45D6-8B85-725C55AB551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054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2EEF73F-AFDD-4E55-BB5D-37D5D8B5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8DA47E2-93CA-4474-A75D-1864B4CEC5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09858"/>
      </p:ext>
    </p:extLst>
  </p:cSld>
  <p:clrMapOvr>
    <a:masterClrMapping/>
  </p:clrMapOvr>
  <p:transition advClick="0"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BBDAD79-942D-4CC7-BF49-ACEB36D9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105EDFF-7B2C-4704-BC85-0A8312F7F1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6326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9AB1038-1A08-431D-A623-97C831856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29493A7-4710-4A63-B907-A9B9759D29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70015"/>
      </p:ext>
    </p:extLst>
  </p:cSld>
  <p:clrMapOvr>
    <a:masterClrMapping/>
  </p:clrMapOvr>
  <p:transition advClick="0" advTm="15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A5C74D34-65C2-4E13-8069-E21FD734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8B3A7C6-8D54-481A-A892-7D96608B04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9066"/>
      </p:ext>
    </p:extLst>
  </p:cSld>
  <p:clrMapOvr>
    <a:masterClrMapping/>
  </p:clrMapOvr>
  <p:transition advClick="0" advTm="1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4D681FE7-58C9-4BFB-99A5-EC174F85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503921D-F29C-4AF7-8889-0826424D283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4294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F1AEA403-4DD5-4D4D-A59B-711B1479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61E94D9-B839-4D93-BA0E-B0B77A5BB1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3456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4900CEF2-9E58-4AB1-B040-052AC8DF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81F6DBA-9A4D-434E-8E51-CCEB27C828D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3984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7B2175CC-374B-4DDD-8331-10EB15F6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0AD9A79-009D-4520-87FA-20F75C7C59D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3893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80E64814-DBC4-47C0-AF61-BBD69A0F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3793EE1-9FBE-48AB-AE17-F4AF0666B5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412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9CAC39B-58FC-47FC-ACCD-0BC649FF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ED77219-4D54-41C2-B30C-3D4BB9BFFD6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9135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357C685-4501-423B-8393-418C957C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F129801-43F9-4FBB-AE78-8D3A06D94C3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4164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620CE0F-489D-4F3E-895B-C44FA55E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A73826E-C35A-4B81-8334-47C504320D55}"/>
              </a:ext>
            </a:extLst>
          </p:cNvPr>
          <p:cNvPicPr/>
          <p:nvPr/>
        </p:nvPicPr>
        <p:blipFill rotWithShape="1">
          <a:blip r:embed="rId2" cstate="print"/>
          <a:srcRect r="56400"/>
          <a:stretch/>
        </p:blipFill>
        <p:spPr>
          <a:xfrm>
            <a:off x="0" y="0"/>
            <a:ext cx="398678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44008" y="1340768"/>
            <a:ext cx="3384376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8546A"/>
                </a:solidFill>
              </a:rPr>
              <a:t>Что может случиться?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>
              <a:solidFill>
                <a:srgbClr val="2854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28546A"/>
                </a:solidFill>
              </a:rPr>
              <a:t>Какова </a:t>
            </a:r>
            <a:r>
              <a:rPr lang="ru-RU" dirty="0">
                <a:solidFill>
                  <a:srgbClr val="28546A"/>
                </a:solidFill>
              </a:rPr>
              <a:t>вероятность, что это произойдет</a:t>
            </a:r>
            <a:r>
              <a:rPr lang="ru-RU" dirty="0" smtClean="0">
                <a:solidFill>
                  <a:srgbClr val="28546A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2854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8546A"/>
                </a:solidFill>
              </a:rPr>
              <a:t>Какие могут быть последствия?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814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FCAFB91A-12A9-406D-B682-74A0663C5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0BFF06-4AFC-4F3E-94A9-0121A17B13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1909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1179F8D-2ED3-4564-8D55-91B8DC75E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A2D9BC-84FF-4536-B665-27D1B1FAB9D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6267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7DF6374-ACAA-4F98-9167-6C5104EE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B729924-A5A3-476C-A3D6-975690D85EF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3273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8DCE0E9F-2009-43CA-B62A-3843041B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600F84-DFF0-44E8-8D1C-3439067E387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7813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8B34883-ACA3-485B-9A86-44E70BF5C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837B76E-12F0-45FB-AE81-F624BFCD4F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9106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E826458-D4A8-47F4-AA19-7BA1DC71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5839183-51BA-4ED6-B329-49021CD042C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0954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82CF09D2-2FE5-4E5D-B306-10FEE90E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1535BD1-7C21-4AD7-AC2B-D89D3276F1E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6812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AE4DE5EE-98CA-4E9E-AA2F-E4DC4A43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9E00B3-A3C1-45DE-8C40-B0665A1D09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8147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CC986EE9-8BDF-465A-8E1A-11D266AF1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1E87A9-6D63-480F-8A79-BD0B57E8AB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6447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0A89C4F-42F6-49B6-9CD4-87579B3F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28F095-FF76-4546-B120-D295C8E837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8522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4D0CA097-8F60-4DB0-88C2-81F6B26B9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AD52DB-699D-4C8C-8459-686351CE2E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8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F33CDFA-3658-4C14-BA76-CC583466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415F68-D73E-4991-B910-A0CFD696707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9678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3B5ECA0-B385-43DB-A123-78609C59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9A1FBA5-BC05-4FE4-8DDB-FC7633F2617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194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A331FCB9-5FFA-4CAE-9CBF-54317240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201F88-829F-4993-88AA-AACE17E4850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7155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99BABDA-94E9-4E8B-BDD3-609AA402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7C90E7E-10F0-4CE3-BC5B-3EFA11EF8A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62709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50A28739-2D84-4CD2-A338-976262FA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BDD77D-AC99-470A-8895-CD036A45C5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263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43C7C621-EFC6-492A-9B44-4F696D99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24CE5E0-2624-486C-8262-88196F747C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2150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03E19C9B-4785-4C89-997C-B23E872C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19F9F74-3A5C-4E4E-98E1-0A35CB20E2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6353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CA4CF7D-20A4-4502-BD62-206578FA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5698862-F1E6-406B-B6C4-3422B963C6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0344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747C431-FB3E-484D-A3EE-625758650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09DD1A1-D9A4-4E8E-85BC-827ADE9E860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99165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9D6A26BD-8D71-4B82-8810-EF55A36A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8B808EE-0224-4BFF-AEB0-0F4D8661EA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082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9C91DD8-BADA-4C69-923F-7ED6E842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569BBCA-6332-4324-901C-5CB4F86F63D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4182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D8CE6425-05F7-4F72-8322-BFAB1F90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EA23DF9-635E-4A01-BDB5-14BF363A9CE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130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7B11016-B63E-481C-8F82-1DF453FD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9F533BF-30BC-4D1F-9D46-46DA043AE0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55523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81B793C6-C743-4A70-82F2-96E29A11B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CDA64D-1121-4505-92D6-B62F5A9C64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655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D6A4077E-5369-4928-B368-4B665EA17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95A7EC3-3A41-4783-9856-81E98A2507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410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2DDC602A-6413-4C3C-AD0A-86B47DE7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E4D57FD-CA51-4045-A55B-1D3A7BAC54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74388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EED34C6-019D-41C7-84C7-99C193E6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8AAD87D-A20F-40C2-ADC8-327714A1BE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193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7873C590-77BE-417D-9B92-5EE1D070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78CE1E3-AD1A-48EC-A22F-12060EBF13F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19183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CBCD1BFA-13B7-49AC-B98B-7FE10BBB3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549BE34-E81A-4604-947B-0E199A8091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4906"/>
      </p:ext>
    </p:extLst>
  </p:cSld>
  <p:clrMapOvr>
    <a:masterClrMapping/>
  </p:clrMapOvr>
  <p:transition advClick="0" advTm="15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D3970D5B-160F-4C06-906A-F5F983357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985452-B9B0-4B7E-9A72-D3A7CC30BA3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41938"/>
      </p:ext>
    </p:extLst>
  </p:cSld>
  <p:clrMapOvr>
    <a:masterClrMapping/>
  </p:clrMapOvr>
  <p:transition advClick="0" advTm="15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3317008C-30B0-48A5-8A6C-0247A612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A20068C-024F-47FB-A4A8-6088F557D8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10596"/>
      </p:ext>
    </p:extLst>
  </p:cSld>
  <p:clrMapOvr>
    <a:masterClrMapping/>
  </p:clrMapOvr>
  <p:transition advClick="0" advTm="15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6FEC08F-4709-41C2-90C0-930FC36D0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62E3730-69E4-47C0-9B2C-33AF0DE41B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68648"/>
      </p:ext>
    </p:extLst>
  </p:cSld>
  <p:clrMapOvr>
    <a:masterClrMapping/>
  </p:clrMapOvr>
  <p:transition advClick="0" advTm="1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C19F3459-F9DC-49EF-BD35-14B20AC2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70834C-5D83-4E16-896F-5174EA46E3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7700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A204E5D-BE9C-434B-A185-842E53E2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2619E2-1847-4FBC-B99C-F824CB08A6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23543"/>
      </p:ext>
    </p:extLst>
  </p:cSld>
  <p:clrMapOvr>
    <a:masterClrMapping/>
  </p:clrMapOvr>
  <p:transition advClick="0" advTm="15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86B0AE9A-3D12-4AAE-92FD-AE1A3D32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F8FF7B-FD85-4BAB-B3FF-CE5FF8E913C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79069"/>
      </p:ext>
    </p:extLst>
  </p:cSld>
  <p:clrMapOvr>
    <a:masterClrMapping/>
  </p:clrMapOvr>
  <p:transition advClick="0" advTm="15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5BC19D5B-BCAE-4ECE-A157-DCBD34D9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4A47A10-B6E6-4516-BCAF-56275E8C95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72779"/>
      </p:ext>
    </p:extLst>
  </p:cSld>
  <p:clrMapOvr>
    <a:masterClrMapping/>
  </p:clrMapOvr>
  <p:transition advClick="0" advTm="15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92C05602-371C-4AFE-9C85-9B8D6299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AA4B56-B23F-48A2-84D3-9E7B2A3B0F9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8077"/>
      </p:ext>
    </p:extLst>
  </p:cSld>
  <p:clrMapOvr>
    <a:masterClrMapping/>
  </p:clrMapOvr>
  <p:transition advClick="0" advTm="15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595E1EB9-CAE9-439A-9C6A-54662E6F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0B21C1F-4FFC-42E1-A378-FC4B90A4FB6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41448"/>
      </p:ext>
    </p:extLst>
  </p:cSld>
  <p:clrMapOvr>
    <a:masterClrMapping/>
  </p:clrMapOvr>
  <p:transition advClick="0" advTm="15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4E4F33F-43EC-4EBF-99B6-720529499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F8B980C-7BB9-4A57-857F-010DCFB6ABB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41303"/>
      </p:ext>
    </p:extLst>
  </p:cSld>
  <p:clrMapOvr>
    <a:masterClrMapping/>
  </p:clrMapOvr>
  <p:transition advClick="0" advTm="15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12C9E482-C48E-41E1-BF75-7AD1F6B49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A9DC118-546D-45E3-87CA-F1649F52E0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02169"/>
      </p:ext>
    </p:extLst>
  </p:cSld>
  <p:clrMapOvr>
    <a:masterClrMapping/>
  </p:clrMapOvr>
  <p:transition advClick="0" advTm="15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C2430B75-2914-4943-9188-4953EC3A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F5E3CD7-10A8-4429-8D24-EBCDBF9009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7193"/>
      </p:ext>
    </p:extLst>
  </p:cSld>
  <p:clrMapOvr>
    <a:masterClrMapping/>
  </p:clrMapOvr>
  <p:transition advClick="0" advTm="15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4CF3AD5-7878-4F02-BAA6-EE293671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4F4E58F-01DE-44C8-8F11-11FB629CD78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4541"/>
      </p:ext>
    </p:extLst>
  </p:cSld>
  <p:clrMapOvr>
    <a:masterClrMapping/>
  </p:clrMapOvr>
  <p:transition advClick="0" advTm="15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EC94A42E-15B0-4DAF-8BA6-4125C09B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2DC13E0-4ED5-452B-B0D6-74CAF76450D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22881"/>
      </p:ext>
    </p:extLst>
  </p:cSld>
  <p:clrMapOvr>
    <a:masterClrMapping/>
  </p:clrMapOvr>
  <p:transition advClick="0" advTm="15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</Words>
  <Application>Microsoft Office PowerPoint</Application>
  <PresentationFormat>Экран (4:3)</PresentationFormat>
  <Paragraphs>6</Paragraphs>
  <Slides>111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профессиональными рисками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Б. Миневич</dc:creator>
  <cp:lastModifiedBy>Молчановская Наталья Евгеньевна</cp:lastModifiedBy>
  <cp:revision>2</cp:revision>
  <dcterms:created xsi:type="dcterms:W3CDTF">2019-07-04T12:37:28Z</dcterms:created>
  <dcterms:modified xsi:type="dcterms:W3CDTF">2019-07-10T10:20:51Z</dcterms:modified>
</cp:coreProperties>
</file>