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60" r:id="rId6"/>
    <p:sldId id="264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9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A6FA1-6665-4A0B-94D0-34A1D906711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0A4FB-6CE1-46B4-BBDD-10DC5BDB20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A4FB-6CE1-46B4-BBDD-10DC5BDB20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70CC50B-247A-4C24-BDB1-3C96E134B846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4DE9247-C4F6-4CC0-9365-CA6835D6E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80772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Заседание</a:t>
            </a:r>
            <a:br>
              <a:rPr lang="ru-RU" sz="3600" dirty="0" smtClean="0"/>
            </a:br>
            <a:r>
              <a:rPr lang="ru-RU" sz="3600" dirty="0" smtClean="0"/>
              <a:t>Градостроительного совета №1-2017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при мэре городского округа муниципального образования «город Саянск»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772400" cy="13620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 № 1 повестки: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3143248"/>
            <a:ext cx="8022336" cy="78980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B050"/>
                </a:solidFill>
              </a:rPr>
              <a:t>1.	Рассмотрение архитектурно - планировочного и конструктивного решения памятника букве «С».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7821630" cy="5719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5811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Улица Перова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Микрорайон Центральный, дом 7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Предлагаемые эскизы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54" y="2249488"/>
            <a:ext cx="3288091" cy="452596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74" y="2249488"/>
            <a:ext cx="3195251" cy="4525962"/>
          </a:xfrm>
        </p:spPr>
      </p:pic>
    </p:spTree>
    <p:extLst>
      <p:ext uri="{BB962C8B-B14F-4D97-AF65-F5344CB8AC3E}">
        <p14:creationId xmlns:p14="http://schemas.microsoft.com/office/powerpoint/2010/main" val="197748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45" y="0"/>
            <a:ext cx="5612864" cy="60818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0626"/>
            <a:ext cx="5004048" cy="4897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Детский парк «Микки»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74" y="3766245"/>
            <a:ext cx="3344937" cy="30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8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3067"/>
            <a:ext cx="8676456" cy="61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1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79762" cy="57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99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Памятники, установленные в различных городах России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7" y="2249488"/>
            <a:ext cx="3183646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79" y="2249488"/>
            <a:ext cx="3172041" cy="4525962"/>
          </a:xfrm>
        </p:spPr>
      </p:pic>
    </p:spTree>
    <p:extLst>
      <p:ext uri="{BB962C8B-B14F-4D97-AF65-F5344CB8AC3E}">
        <p14:creationId xmlns:p14="http://schemas.microsoft.com/office/powerpoint/2010/main" val="34606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Памятники, установленные в различных городах России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74" y="2249488"/>
            <a:ext cx="3195251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7" y="2249488"/>
            <a:ext cx="3230066" cy="4525962"/>
          </a:xfrm>
        </p:spPr>
      </p:pic>
    </p:spTree>
    <p:extLst>
      <p:ext uri="{BB962C8B-B14F-4D97-AF65-F5344CB8AC3E}">
        <p14:creationId xmlns:p14="http://schemas.microsoft.com/office/powerpoint/2010/main" val="2866566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250</TotalTime>
  <Words>37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Заседание Градостроительного совета №1-2017 при мэре городского округа муниципального образования «город Саянск»</vt:lpstr>
      <vt:lpstr>Вопрос № 1 повестки:</vt:lpstr>
      <vt:lpstr>Презентация PowerPoint</vt:lpstr>
      <vt:lpstr>Предлагаемые эскизы</vt:lpstr>
      <vt:lpstr>Презентация PowerPoint</vt:lpstr>
      <vt:lpstr>Презентация PowerPoint</vt:lpstr>
      <vt:lpstr>Презентация PowerPoint</vt:lpstr>
      <vt:lpstr>Памятники, установленные в различных городах России</vt:lpstr>
      <vt:lpstr>Памятники, установленные в различных городах России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Градостроительного совета №3-2016 при мэре городского округа муниципального образования «город Саянск»</dc:title>
  <dc:creator>Ю.В. Колькина</dc:creator>
  <cp:lastModifiedBy>User</cp:lastModifiedBy>
  <cp:revision>52</cp:revision>
  <dcterms:created xsi:type="dcterms:W3CDTF">2016-06-24T03:40:54Z</dcterms:created>
  <dcterms:modified xsi:type="dcterms:W3CDTF">2017-06-21T02:42:42Z</dcterms:modified>
</cp:coreProperties>
</file>