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64" r:id="rId2"/>
    <p:sldId id="271" r:id="rId3"/>
    <p:sldId id="276" r:id="rId4"/>
    <p:sldId id="265" r:id="rId5"/>
    <p:sldId id="275" r:id="rId6"/>
    <p:sldId id="274" r:id="rId7"/>
    <p:sldId id="272" r:id="rId8"/>
    <p:sldId id="277" r:id="rId9"/>
    <p:sldId id="279" r:id="rId10"/>
    <p:sldId id="278" r:id="rId11"/>
    <p:sldId id="281" r:id="rId12"/>
    <p:sldId id="280" r:id="rId13"/>
    <p:sldId id="282" r:id="rId14"/>
    <p:sldId id="283" r:id="rId15"/>
    <p:sldId id="284" r:id="rId16"/>
    <p:sldId id="285" r:id="rId17"/>
    <p:sldId id="288" r:id="rId18"/>
    <p:sldId id="286" r:id="rId19"/>
    <p:sldId id="287" r:id="rId20"/>
    <p:sldId id="289" r:id="rId21"/>
    <p:sldId id="290" r:id="rId22"/>
    <p:sldId id="291" r:id="rId23"/>
    <p:sldId id="293" r:id="rId24"/>
    <p:sldId id="292" r:id="rId25"/>
    <p:sldId id="294" r:id="rId26"/>
    <p:sldId id="295" r:id="rId27"/>
    <p:sldId id="296" r:id="rId28"/>
    <p:sldId id="297" r:id="rId29"/>
    <p:sldId id="298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263" r:id="rId4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3E99"/>
    <a:srgbClr val="006C31"/>
    <a:srgbClr val="6C2F91"/>
    <a:srgbClr val="FF0101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1026"/>
        <p:guide orient="horz" pos="1258"/>
        <p:guide orient="horz" pos="1570"/>
        <p:guide pos="2880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5"/>
          <p:cNvSpPr>
            <a:spLocks noChangeArrowheads="1"/>
          </p:cNvSpPr>
          <p:nvPr/>
        </p:nvSpPr>
        <p:spPr bwMode="auto">
          <a:xfrm>
            <a:off x="0" y="0"/>
            <a:ext cx="9144000" cy="642938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图片 7" descr="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图片 5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28938" cy="635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图片 6" descr="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3643313"/>
            <a:ext cx="21431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图片 10" descr="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4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图片 11" descr="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图片 9" descr="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7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图片 12" descr="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0"/>
            <a:ext cx="1143000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图片 8" descr="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2063"/>
            <a:ext cx="9144000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图片 13" descr="1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72125"/>
            <a:ext cx="45720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2339975" y="1123950"/>
            <a:ext cx="6403975" cy="8953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noProof="0" smtClean="0"/>
              <a:t>单击此处编辑母版标题样式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339975" y="2060575"/>
            <a:ext cx="6400800" cy="69373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0" indent="0" algn="r"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noProof="0" smtClean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1274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337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8925" y="117475"/>
            <a:ext cx="2058988" cy="5245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7475"/>
            <a:ext cx="6029325" cy="5245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01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13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1263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8313" y="8366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9313" y="8366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30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29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7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795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95559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23765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 descr="1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矩形 5"/>
          <p:cNvSpPr>
            <a:spLocks noChangeArrowheads="1"/>
          </p:cNvSpPr>
          <p:nvPr/>
        </p:nvSpPr>
        <p:spPr bwMode="auto">
          <a:xfrm>
            <a:off x="0" y="0"/>
            <a:ext cx="9144000" cy="642938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28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9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36613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7.jpe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0"/>
            <a:ext cx="1000125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40352" y="1340768"/>
            <a:ext cx="140364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ru-RU" sz="4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</a:t>
            </a:r>
          </a:p>
          <a:p>
            <a:pPr>
              <a:defRPr/>
            </a:pPr>
            <a:r>
              <a:rPr lang="ru-RU" sz="4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2018</a:t>
            </a:r>
          </a:p>
        </p:txBody>
      </p:sp>
      <p:pic>
        <p:nvPicPr>
          <p:cNvPr id="30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t="3528" r="5084" b="7439"/>
          <a:stretch>
            <a:fillRect/>
          </a:stretch>
        </p:blipFill>
        <p:spPr bwMode="auto">
          <a:xfrm>
            <a:off x="-36513" y="0"/>
            <a:ext cx="7154863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4509120"/>
            <a:ext cx="9530173" cy="16927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50" b="1" kern="0" dirty="0">
                <a:ln w="1905"/>
                <a:gradFill>
                  <a:gsLst>
                    <a:gs pos="0">
                      <a:srgbClr val="730E00">
                        <a:shade val="20000"/>
                        <a:satMod val="200000"/>
                      </a:srgbClr>
                    </a:gs>
                    <a:gs pos="78000">
                      <a:srgbClr val="730E0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30E0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600" b="1" kern="0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РЕАЛИЗАЦИЯ МЕРОПРИЯТИЙ ПО КОМПЛЕКСНОМУ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kern="0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БЛАГОУСТРОЙСТВУ ТЕРРИТОРИИ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kern="0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МУНИЦИПАЛЬНОГО ОБРАЗОВАНИЯ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kern="0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«ГОРОД САЯНСК»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69816" y="630123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3317" name="TextBox 10"/>
          <p:cNvSpPr txBox="1">
            <a:spLocks noChangeArrowheads="1"/>
          </p:cNvSpPr>
          <p:nvPr/>
        </p:nvSpPr>
        <p:spPr bwMode="auto">
          <a:xfrm>
            <a:off x="2051050" y="5805488"/>
            <a:ext cx="4132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УСТАНОВКА СКАМЕЕК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8145" r="-1" b="22127"/>
          <a:stretch/>
        </p:blipFill>
        <p:spPr>
          <a:xfrm>
            <a:off x="4117182" y="1916113"/>
            <a:ext cx="4714082" cy="367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7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4"/>
          <a:srcRect l="46495" t="-1230" r="1" b="1"/>
          <a:stretch/>
        </p:blipFill>
        <p:spPr>
          <a:xfrm>
            <a:off x="179388" y="836613"/>
            <a:ext cx="3938587" cy="3671887"/>
          </a:xfrm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050" y="5805488"/>
            <a:ext cx="702627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РЕМОНТ И УСТРОЙСТВО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ПЕШЕХОДНЫХ ДОРОЖЕК</a:t>
            </a: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657350"/>
            <a:ext cx="5527675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G:\Фото для презентации\Фото на сайт 2018 год\8-10\5.jpg"/>
          <p:cNvPicPr>
            <a:picLocks noChangeAspect="1" noChangeArrowheads="1"/>
          </p:cNvPicPr>
          <p:nvPr/>
        </p:nvPicPr>
        <p:blipFill rotWithShape="1">
          <a:blip r:embed="rId4"/>
          <a:srcRect l="3230" t="5207" r="-171" b="25591"/>
          <a:stretch/>
        </p:blipFill>
        <p:spPr bwMode="auto">
          <a:xfrm>
            <a:off x="179388" y="836613"/>
            <a:ext cx="3797300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73735" y="6451084"/>
            <a:ext cx="42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050" y="5805488"/>
            <a:ext cx="702627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РЕМОНТ И УСТРОЙСТВО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ПЕШЕХОДНЫХ ДОРОЖЕК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8763" t="1173" r="5469" b="1"/>
          <a:stretch/>
        </p:blipFill>
        <p:spPr>
          <a:xfrm>
            <a:off x="179388" y="896938"/>
            <a:ext cx="3887787" cy="3455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G:\Фото для презентации\Благоустройство готово\Юбилейный-18\Изображение 4008.jpg"/>
          <p:cNvPicPr>
            <a:picLocks noChangeAspect="1" noChangeArrowheads="1"/>
          </p:cNvPicPr>
          <p:nvPr/>
        </p:nvPicPr>
        <p:blipFill rotWithShape="1">
          <a:blip r:embed="rId4"/>
          <a:srcRect b="35528"/>
          <a:stretch/>
        </p:blipFill>
        <p:spPr bwMode="auto">
          <a:xfrm>
            <a:off x="4067175" y="1844675"/>
            <a:ext cx="488156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73735" y="648866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050" y="5805488"/>
            <a:ext cx="6348413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РЕМОНТ И УСТРОЙСТВО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ТРОТУАРОВ</a:t>
            </a:r>
          </a:p>
        </p:txBody>
      </p:sp>
      <p:pic>
        <p:nvPicPr>
          <p:cNvPr id="5122" name="Picture 2" descr="G:\Фото для презентации\Фото на сайт 2018 год\3-9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823913"/>
            <a:ext cx="4068763" cy="3829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Фото для презентации\Фото на сайт 2018 год\3-9\9.jpg"/>
          <p:cNvPicPr>
            <a:picLocks noChangeAspect="1" noChangeArrowheads="1"/>
          </p:cNvPicPr>
          <p:nvPr/>
        </p:nvPicPr>
        <p:blipFill rotWithShape="1">
          <a:blip r:embed="rId4"/>
          <a:srcRect r="3195"/>
          <a:stretch/>
        </p:blipFill>
        <p:spPr bwMode="auto">
          <a:xfrm>
            <a:off x="4355976" y="1965325"/>
            <a:ext cx="4318124" cy="3671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050" y="5805488"/>
            <a:ext cx="6348413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РЕМОНТ И УСТРОЙСТВО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ТРОТУАРОВ</a:t>
            </a:r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5151" r="9158" b="10968"/>
          <a:stretch>
            <a:fillRect/>
          </a:stretch>
        </p:blipFill>
        <p:spPr bwMode="auto">
          <a:xfrm>
            <a:off x="4140200" y="1847850"/>
            <a:ext cx="476885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Содержимое 6" descr="03.08.2017 (2).jpg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179388" y="871538"/>
            <a:ext cx="3887787" cy="3709987"/>
          </a:xfrm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050" y="5805488"/>
            <a:ext cx="6792913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УСТАНОВКА ДЕТСКИХ ИГРОВЫХ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КОМПЛЕКСОВ</a:t>
            </a:r>
          </a:p>
        </p:txBody>
      </p:sp>
      <p:pic>
        <p:nvPicPr>
          <p:cNvPr id="6146" name="Picture 2" descr="G:\Фото для презентации\Фото на сайт 2018 год\7-2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437" y="863600"/>
            <a:ext cx="4065587" cy="3573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7113" t="5193" r="10937"/>
          <a:stretch/>
        </p:blipFill>
        <p:spPr>
          <a:xfrm>
            <a:off x="4373563" y="2029810"/>
            <a:ext cx="4470400" cy="329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2051050" y="5805488"/>
            <a:ext cx="7221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УСТАНОВКА СПОРТИВНЫХ КОМПЛЕКСОВ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40886" t="22990" r="14411" b="24414"/>
          <a:stretch/>
        </p:blipFill>
        <p:spPr>
          <a:xfrm>
            <a:off x="4516438" y="2087563"/>
            <a:ext cx="4319587" cy="3305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ttp://www.admsayansk.ru/pub/img/QA/6130/14.jpg"/>
          <p:cNvPicPr>
            <a:picLocks noChangeAspect="1" noChangeArrowheads="1"/>
          </p:cNvPicPr>
          <p:nvPr/>
        </p:nvPicPr>
        <p:blipFill rotWithShape="1">
          <a:blip r:embed="rId4"/>
          <a:srcRect r="28400" b="29947"/>
          <a:stretch/>
        </p:blipFill>
        <p:spPr bwMode="auto">
          <a:xfrm>
            <a:off x="179388" y="836613"/>
            <a:ext cx="4248596" cy="3240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050" y="5805488"/>
            <a:ext cx="7119938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ЗАМЕНА ОСВЕЩЕНИЯ,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УСТАНОВКА СКАМЕЕК И УРН</a:t>
            </a:r>
          </a:p>
        </p:txBody>
      </p:sp>
      <p:pic>
        <p:nvPicPr>
          <p:cNvPr id="9220" name="Picture 4" descr="C:\Users\Admin\Desktop\IMG_03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2205038"/>
            <a:ext cx="4392612" cy="3311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ZHUKOV~1\AppData\Local\Temp\Rar$DI30.748\IMG_03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2805"/>
            <a:ext cx="4104456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72602" y="64510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050" y="5805488"/>
            <a:ext cx="722312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ТРУДОВОЕ  УЧАСТИЕ  ЖИТЕЛЕЙ  В 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БЛАГОУСТРОЙСТВЕ  ДВОРОВ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4639" t="15507" r="15669" b="15876"/>
          <a:stretch/>
        </p:blipFill>
        <p:spPr>
          <a:xfrm>
            <a:off x="157163" y="889000"/>
            <a:ext cx="3983037" cy="354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9897" t="12248" r="21444" b="17560"/>
          <a:stretch/>
        </p:blipFill>
        <p:spPr>
          <a:xfrm>
            <a:off x="4427538" y="1993900"/>
            <a:ext cx="4351337" cy="345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673735" y="64510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050" y="5805488"/>
            <a:ext cx="722312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ТРУДОВОЕ  УЧАСТИЕ  ЖИТЕЛЕЙ  В 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БЛАГОУСТРОЙСТВЕ  ДВОРОВ</a:t>
            </a:r>
          </a:p>
        </p:txBody>
      </p:sp>
      <p:pic>
        <p:nvPicPr>
          <p:cNvPr id="1026" name="Picture 2" descr="C:\Users\Admin\AppData\Local\Temp\Rar$DIa0.128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10" y="836712"/>
            <a:ext cx="4664821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AppData\Local\Temp\Rar$DIa0.597\Изображение 40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t="12652"/>
          <a:stretch/>
        </p:blipFill>
        <p:spPr bwMode="auto">
          <a:xfrm>
            <a:off x="4860031" y="2060848"/>
            <a:ext cx="4093771" cy="3668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48118" y="64510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49213" y="3141663"/>
            <a:ext cx="82534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«НАРОДНЫЕ ИНИЦИАТИВЫ»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38" y="1608138"/>
            <a:ext cx="9240837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«ФОРМИРОВАНИЕ КОМФОРТНОЙ </a:t>
            </a:r>
          </a:p>
          <a:p>
            <a:pPr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ГОРОДСКОЙ СРЕДЫ»</a:t>
            </a:r>
          </a:p>
        </p:txBody>
      </p:sp>
      <p:sp>
        <p:nvSpPr>
          <p:cNvPr id="3079" name="TextBox 8"/>
          <p:cNvSpPr txBox="1">
            <a:spLocks noChangeArrowheads="1"/>
          </p:cNvSpPr>
          <p:nvPr/>
        </p:nvSpPr>
        <p:spPr bwMode="auto">
          <a:xfrm>
            <a:off x="136525" y="4365625"/>
            <a:ext cx="53985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СПОНСОРСКИЕ СРЕДСТВА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46652" y="645580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100" y="3284538"/>
            <a:ext cx="8997950" cy="2032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3100" b="1" dirty="0">
                <a:latin typeface="Impact" pitchFamily="34" charset="0"/>
              </a:rPr>
              <a:t> </a:t>
            </a:r>
            <a:r>
              <a:rPr lang="ru-RU" sz="3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БЛАГОУСТРОЙСТВО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ОБЩЕСТВЕННЫХ</a:t>
            </a:r>
            <a:endParaRPr lang="ru-RU" sz="31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3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ТЕРРИТОРИЙ</a:t>
            </a:r>
          </a:p>
          <a:p>
            <a:pPr>
              <a:defRPr/>
            </a:pPr>
            <a:endParaRPr lang="ru-RU" sz="31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3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22,4</a:t>
            </a:r>
            <a:r>
              <a:rPr lang="ru-RU" sz="3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МЛН. РУБЛЕЙ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51486" y="1431828"/>
            <a:ext cx="9377888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ФОРМИРОВАНИЕ КОМФОРТНОЙ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ГОРОДСКОЙ СРЕДЫ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kern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  <a:r>
              <a:rPr lang="ru-RU" dirty="0" smtClean="0"/>
              <a:t>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050" y="5805488"/>
            <a:ext cx="715645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БЛАГОУСТРОЙСТВО ТЕРРИТОРИИ У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ДК «ЮНОСТЬ»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88840"/>
            <a:ext cx="4518918" cy="3540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d:\Desktop\Формирование современной городской среды\ФОТО\2017 год\благоустройство готово\формирование комфортной среды\Юность\1 Юность д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2705"/>
            <a:ext cx="4248472" cy="3768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673735" y="64510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25605" name="TextBox 10"/>
          <p:cNvSpPr txBox="1">
            <a:spLocks noChangeArrowheads="1"/>
          </p:cNvSpPr>
          <p:nvPr/>
        </p:nvSpPr>
        <p:spPr bwMode="auto">
          <a:xfrm>
            <a:off x="2051050" y="5805488"/>
            <a:ext cx="5872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ЗАМЕНА УЛИЧНОГО ОСВЕЩЕНИЯ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/>
          <a:srcRect l="2137" t="10300" b="12981"/>
          <a:stretch/>
        </p:blipFill>
        <p:spPr bwMode="auto">
          <a:xfrm>
            <a:off x="4140200" y="1844675"/>
            <a:ext cx="4860925" cy="338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Desktop\Формирование современной городской среды\ФОТО\2017 год\ул Советская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3744416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26629" name="TextBox 10"/>
          <p:cNvSpPr txBox="1">
            <a:spLocks noChangeArrowheads="1"/>
          </p:cNvSpPr>
          <p:nvPr/>
        </p:nvSpPr>
        <p:spPr bwMode="auto">
          <a:xfrm>
            <a:off x="2051050" y="5805488"/>
            <a:ext cx="5254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УСТАНОВКА СКАМЕЕК И УРН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5" r="52756" b="19876"/>
          <a:stretch/>
        </p:blipFill>
        <p:spPr>
          <a:xfrm>
            <a:off x="251520" y="841417"/>
            <a:ext cx="4608512" cy="3429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BOOK 01\Desktop\-photo-o20141204-1891894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3857308" cy="231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096963"/>
            <a:ext cx="1844675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050" y="5805488"/>
            <a:ext cx="6459538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УСТРОЙСТВО ПРОЕЗДА В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МИКРОРАЙОНЕ  МИРНЫЙ</a:t>
            </a:r>
          </a:p>
        </p:txBody>
      </p:sp>
      <p:pic>
        <p:nvPicPr>
          <p:cNvPr id="2050" name="Picture 2" descr="G:\Фото для презентации\Проезд в Мирном\IMG_20180615_1124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19" y="896907"/>
            <a:ext cx="3913725" cy="3324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ownloads\IMG_20180806_1308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9" t="3127"/>
          <a:stretch/>
        </p:blipFill>
        <p:spPr bwMode="auto">
          <a:xfrm>
            <a:off x="4139952" y="2060848"/>
            <a:ext cx="4752527" cy="3395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050" y="5805488"/>
            <a:ext cx="6459538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УСТРОЙСТВО ПРОЕЗДА В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МИКРОРАЙОНЕ  МИРНЫЙ</a:t>
            </a:r>
          </a:p>
        </p:txBody>
      </p:sp>
      <p:pic>
        <p:nvPicPr>
          <p:cNvPr id="3074" name="Picture 2" descr="G:\Фото для презентации\Проезд в Мирном\IMG_20180806_130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44824"/>
            <a:ext cx="4932040" cy="356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Фото для презентации\Проезд в Мирном\IMG_20180615_1125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64"/>
          <a:stretch/>
        </p:blipFill>
        <p:spPr bwMode="auto">
          <a:xfrm>
            <a:off x="179513" y="845033"/>
            <a:ext cx="3672408" cy="3418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050" y="5805488"/>
            <a:ext cx="717867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УСТРОЙСТВО ПЕШЕХОДНОЙ ДОРОЖКИ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В МИКРОРАЙОНЕ  ЮБИЛЕЙНЫЙ</a:t>
            </a:r>
          </a:p>
        </p:txBody>
      </p:sp>
      <p:pic>
        <p:nvPicPr>
          <p:cNvPr id="1027" name="Picture 3" descr="d:\Desktop\Формирование современной городской среды\БЛАГОУСТРОЙСТВО 2018-2022ГГ\ФОТО\2018-2022 годы\Пешеходная дорожка в Юбилейном\IMG_20180929_163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3384376" cy="4149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esktop\Формирование современной городской среды\БЛАГОУСТРОЙСТВО 2018-2022ГГ\ФОТО\2018-2022 годы\Пешеходная дорожка в Юбилейном\IMG_20180929_1635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3"/>
          <a:stretch/>
        </p:blipFill>
        <p:spPr bwMode="auto">
          <a:xfrm>
            <a:off x="3707407" y="1653309"/>
            <a:ext cx="4825033" cy="3993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86474" y="644391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30725" name="TextBox 10"/>
          <p:cNvSpPr txBox="1">
            <a:spLocks noChangeArrowheads="1"/>
          </p:cNvSpPr>
          <p:nvPr/>
        </p:nvSpPr>
        <p:spPr bwMode="auto">
          <a:xfrm>
            <a:off x="2051050" y="5805488"/>
            <a:ext cx="6918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БЛАГОУСТРОЙСТВО ОБЪЕКТОВ СПОРТА</a:t>
            </a:r>
          </a:p>
        </p:txBody>
      </p:sp>
      <p:pic>
        <p:nvPicPr>
          <p:cNvPr id="5122" name="Picture 2" descr="http://www.admsayansk.ru/pub/img/News/5327/IMG_08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19" y="868098"/>
            <a:ext cx="4248472" cy="3268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admsayansk.ru/pub/img/News/5450/DSC_0817_novyj_razm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26" y="2060848"/>
            <a:ext cx="4328101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050" y="5805488"/>
            <a:ext cx="674370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БЛАГОУСТРОЙСТВО СКВЕРА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  «ПЕРВОСТРОИТЕЛЕЙ»</a:t>
            </a:r>
          </a:p>
        </p:txBody>
      </p:sp>
      <p:pic>
        <p:nvPicPr>
          <p:cNvPr id="9218" name="Picture 2" descr="G:\Парки Скверы\Сквер «Первостроителей» в микрорайоне Юбилейном\Фото Эскизы\image_11_Sayansk_Irkutsk reg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0" t="2536"/>
          <a:stretch/>
        </p:blipFill>
        <p:spPr bwMode="auto">
          <a:xfrm>
            <a:off x="179512" y="764704"/>
            <a:ext cx="3960440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Парки Скверы\Сквер «Первостроителей» в микрорайоне Юбилейном\Фото Эскизы\image_9_Sayansk_Irkutsk reg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16832"/>
            <a:ext cx="4513379" cy="3888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050" y="5805488"/>
            <a:ext cx="6561138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БЛАГОУСТРОЙСТВО СКВЕРА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  «КОМСОМОЛЬСКИЙ»</a:t>
            </a:r>
          </a:p>
        </p:txBody>
      </p:sp>
      <p:pic>
        <p:nvPicPr>
          <p:cNvPr id="10242" name="Picture 2" descr="G:\Парки Скверы\Площадь «Комсомольцев» в микрорайоне Центральном\Фото Эскизы\image_8_Sayansk_Irkutsk reg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8186" b="10977"/>
          <a:stretch/>
        </p:blipFill>
        <p:spPr bwMode="auto">
          <a:xfrm>
            <a:off x="179512" y="864332"/>
            <a:ext cx="3816424" cy="3500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Парки Скверы\Площадь «Комсомольцев» в микрорайоне Центральном\Фото Эскизы\image_1_Sayansk_Irkutsk regi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32"/>
          <a:stretch/>
        </p:blipFill>
        <p:spPr bwMode="auto">
          <a:xfrm>
            <a:off x="4139952" y="1844824"/>
            <a:ext cx="4785712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29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100" y="3284538"/>
            <a:ext cx="8997950" cy="2032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3100" b="1" dirty="0">
                <a:latin typeface="Impact" pitchFamily="34" charset="0"/>
              </a:rPr>
              <a:t> </a:t>
            </a:r>
            <a:r>
              <a:rPr lang="ru-RU" sz="3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БЛАГОУСТРОЙСТВО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ru-RU" sz="3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ДВОРОВЫХ </a:t>
            </a:r>
          </a:p>
          <a:p>
            <a:pPr>
              <a:defRPr/>
            </a:pPr>
            <a:r>
              <a:rPr lang="ru-RU" sz="3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ТЕРРИТОРИЙ</a:t>
            </a:r>
          </a:p>
          <a:p>
            <a:pPr>
              <a:defRPr/>
            </a:pPr>
            <a:endParaRPr lang="ru-RU" sz="31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3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27,9</a:t>
            </a:r>
            <a:r>
              <a:rPr lang="ru-RU" sz="3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МЛН. РУБЛЕЙ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51486" y="1431828"/>
            <a:ext cx="9377888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ФОРМИРОВАНИЕ КОМФОРТНОЙ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ГОРОДСКОЙ СРЕДЫ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kern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46652" y="64233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100" y="3284538"/>
            <a:ext cx="8791575" cy="1538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3100" b="1" dirty="0">
                <a:latin typeface="Impact" pitchFamily="34" charset="0"/>
              </a:rPr>
              <a:t> </a:t>
            </a:r>
            <a:r>
              <a:rPr lang="ru-RU" sz="3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ПАРКИ МАЛЫХ ГОРОДОВ</a:t>
            </a:r>
          </a:p>
          <a:p>
            <a:pPr>
              <a:defRPr/>
            </a:pPr>
            <a:endParaRPr lang="ru-RU" sz="31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3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4,6</a:t>
            </a:r>
            <a:r>
              <a:rPr lang="ru-RU" sz="3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МЛН. РУБЛЕЙ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51486" y="1431828"/>
            <a:ext cx="9377888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ФОРМИРОВАНИЕ КОМФОРТНОЙ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ГОРОДСКОЙ СРЕДЫ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kern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050" y="5805488"/>
            <a:ext cx="611822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ТРОТУАРНАЯ ПЛИТКА,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ОЗЕЛЕНЕНИЕ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896907"/>
            <a:ext cx="4071048" cy="3103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C:\Users\BOOK 01\Desktop\IMG_1844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" t="393" r="-1" b="37349"/>
          <a:stretch/>
        </p:blipFill>
        <p:spPr bwMode="auto">
          <a:xfrm>
            <a:off x="4286920" y="1772816"/>
            <a:ext cx="4677569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050" y="5805488"/>
            <a:ext cx="7421563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ДЕТСКИЙ ИГРОВОЙ КОМПЛЕКС И  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ОБОРУДОВАНИЕ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ДЛЯ СКЕЙТПАРКА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r="12371" b="11146"/>
          <a:stretch/>
        </p:blipFill>
        <p:spPr>
          <a:xfrm>
            <a:off x="161094" y="896907"/>
            <a:ext cx="4050866" cy="3180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9" t="7667" r="9691" b="11147"/>
          <a:stretch/>
        </p:blipFill>
        <p:spPr>
          <a:xfrm>
            <a:off x="4283968" y="1988840"/>
            <a:ext cx="4608512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673735" y="646016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050" y="5805488"/>
            <a:ext cx="6551613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СТЕЛА «Я ЛЮБЛЮ САЯНСК»,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    СКАМЕЙКИ И УРНЫ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 t="4703" r="5976" b="15947"/>
          <a:stretch/>
        </p:blipFill>
        <p:spPr>
          <a:xfrm>
            <a:off x="178342" y="896907"/>
            <a:ext cx="4427984" cy="3343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t="38104" r="19495" b="9316"/>
          <a:stretch/>
        </p:blipFill>
        <p:spPr>
          <a:xfrm>
            <a:off x="4698008" y="2427548"/>
            <a:ext cx="403244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38917" name="TextBox 10"/>
          <p:cNvSpPr txBox="1">
            <a:spLocks noChangeArrowheads="1"/>
          </p:cNvSpPr>
          <p:nvPr/>
        </p:nvSpPr>
        <p:spPr bwMode="auto">
          <a:xfrm>
            <a:off x="2051050" y="5805488"/>
            <a:ext cx="3824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 ОСВЕЩЕНИЕ ПАРКА</a:t>
            </a:r>
          </a:p>
        </p:txBody>
      </p:sp>
      <p:pic>
        <p:nvPicPr>
          <p:cNvPr id="12290" name="Picture 2" descr="http://www.admsayansk.ru/pub/img/News/5464/IMG_20181020_WA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95628"/>
            <a:ext cx="3711560" cy="3844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admsayansk.ru/pub/img/News/5464/IMG_20181020_WA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2132855"/>
            <a:ext cx="4663421" cy="3283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1050" y="5805488"/>
            <a:ext cx="6792913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УСТАНОВКА ДЕТСКИХ ИГРОВЫХ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КОМПЛЕКСОВ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3932" r="10937" b="26766"/>
          <a:stretch/>
        </p:blipFill>
        <p:spPr>
          <a:xfrm>
            <a:off x="178842" y="926391"/>
            <a:ext cx="4105126" cy="3684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7" t="38996" r="9556" b="19287"/>
          <a:stretch/>
        </p:blipFill>
        <p:spPr>
          <a:xfrm>
            <a:off x="4283968" y="2204864"/>
            <a:ext cx="4582869" cy="3168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2051050" y="5805488"/>
            <a:ext cx="5178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ОБУСТРОЙСТВО СТАДИОНОВ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-1020" r="6059"/>
          <a:stretch/>
        </p:blipFill>
        <p:spPr>
          <a:xfrm>
            <a:off x="184347" y="896906"/>
            <a:ext cx="3811589" cy="3252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9" t="1296" r="19357" b="13771"/>
          <a:stretch/>
        </p:blipFill>
        <p:spPr>
          <a:xfrm>
            <a:off x="4211960" y="1939587"/>
            <a:ext cx="4752528" cy="357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1050" y="5805488"/>
            <a:ext cx="7110413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ВОРКАУТ-КОМПЛЕКСЫ И ТРЕНАЖЕРЫ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ВО ДВОРАХ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7386" r="35858" b="9130"/>
          <a:stretch/>
        </p:blipFill>
        <p:spPr>
          <a:xfrm>
            <a:off x="294584" y="918014"/>
            <a:ext cx="4133400" cy="323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4" t="5967" r="5468" b="17487"/>
          <a:stretch/>
        </p:blipFill>
        <p:spPr>
          <a:xfrm>
            <a:off x="4515691" y="1994559"/>
            <a:ext cx="446449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8673735" y="648672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1050" y="5805488"/>
            <a:ext cx="711835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ВОРКАУТ-КОМПЛЕКСЫ И ТРЕНАЖЕРЫ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НА СТАДИОНАХ</a:t>
            </a:r>
          </a:p>
        </p:txBody>
      </p:sp>
      <p:pic>
        <p:nvPicPr>
          <p:cNvPr id="16386" name="Picture 2" descr="http://www.admsayansk.ru/pub/img/News/5450/DSC_0757_novyj_razm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6" r="14490" b="11149"/>
          <a:stretch/>
        </p:blipFill>
        <p:spPr bwMode="auto">
          <a:xfrm>
            <a:off x="152044" y="836712"/>
            <a:ext cx="4086448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Admin\Desktop\IMG_20181024_161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76872"/>
            <a:ext cx="4536504" cy="3147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73735" y="64510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1050" y="5805488"/>
            <a:ext cx="7046913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ВОРКАУТ-КОМПЛЕКС И ТРЕНАЖЕРЫ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В ПАРКЕ «ЗЕЛЕНЫЙ»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11745" r="6263" b="21401"/>
          <a:stretch/>
        </p:blipFill>
        <p:spPr>
          <a:xfrm>
            <a:off x="129422" y="896907"/>
            <a:ext cx="3843256" cy="3528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4991" b="19843"/>
          <a:stretch/>
        </p:blipFill>
        <p:spPr>
          <a:xfrm>
            <a:off x="3972678" y="2492896"/>
            <a:ext cx="4903853" cy="284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8673735" y="64510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39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51050" y="5805488"/>
            <a:ext cx="6361113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РЕМОНТ И РАСШИРЕНИЕ 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ДВОРОВЫХ ПРОЕЗДОВ</a:t>
            </a:r>
          </a:p>
        </p:txBody>
      </p:sp>
      <p:pic>
        <p:nvPicPr>
          <p:cNvPr id="7179" name="Picture 11" descr="C:\Users\Admin\Desktop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730250"/>
            <a:ext cx="4217988" cy="3890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G:\Фото для презентации\Благоустройство готово\Строителей-14\Изображение 4066.jpg"/>
          <p:cNvPicPr>
            <a:picLocks noChangeAspect="1" noChangeArrowheads="1"/>
          </p:cNvPicPr>
          <p:nvPr/>
        </p:nvPicPr>
        <p:blipFill rotWithShape="1">
          <a:blip r:embed="rId4"/>
          <a:srcRect l="12496"/>
          <a:stretch/>
        </p:blipFill>
        <p:spPr bwMode="auto">
          <a:xfrm>
            <a:off x="4325938" y="1844675"/>
            <a:ext cx="4652962" cy="3681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46652" y="63813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pic>
        <p:nvPicPr>
          <p:cNvPr id="20482" name="Picture 2" descr="http://www.admsayansk.ru/pub/img/News/5278/DSC_05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67" y="868791"/>
            <a:ext cx="3904131" cy="3463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admsayansk.ru/pub/img/News/5278/DSC_05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734" y="1807770"/>
            <a:ext cx="4704998" cy="3586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3" name="TextBox 11"/>
          <p:cNvSpPr txBox="1">
            <a:spLocks noChangeArrowheads="1"/>
          </p:cNvSpPr>
          <p:nvPr/>
        </p:nvSpPr>
        <p:spPr bwMode="auto">
          <a:xfrm>
            <a:off x="2051050" y="5805488"/>
            <a:ext cx="5753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ОЗЕЛЕНЕНИЕ ПАРКА «ЗЕЛЕНЫЙ»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  <a:r>
              <a:rPr lang="ru-RU" dirty="0" smtClean="0"/>
              <a:t>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1050" y="5805488"/>
            <a:ext cx="704532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ФЕСТИВАЛЬ-КОНКУРС СКУЛЬПТУР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«ДОБРОДЕЛ»</a:t>
            </a:r>
          </a:p>
        </p:txBody>
      </p:sp>
      <p:pic>
        <p:nvPicPr>
          <p:cNvPr id="10" name="Picture 2" descr="C:\Users\Admin\Downloads\Добродел 2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9" t="4123" r="11030" b="7354"/>
          <a:stretch/>
        </p:blipFill>
        <p:spPr bwMode="auto">
          <a:xfrm>
            <a:off x="152680" y="764704"/>
            <a:ext cx="205172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admsayansk.ru/pub/img/News/5124/_MG_99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85" y="1096962"/>
            <a:ext cx="2031716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5" t="22513" r="5905" b="21651"/>
          <a:stretch/>
        </p:blipFill>
        <p:spPr>
          <a:xfrm>
            <a:off x="4515691" y="1628800"/>
            <a:ext cx="3872733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8673735" y="64510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图片 4" descr="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图片 5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28938" cy="63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图片 6" descr="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3643313"/>
            <a:ext cx="2143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图片 7" descr="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图片 8" descr="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440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图片 9" descr="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7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图片 10" descr="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0"/>
            <a:ext cx="11430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图片 14" descr="1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72125"/>
            <a:ext cx="4572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08165" y="2492896"/>
            <a:ext cx="6323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73735" y="6309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51050" y="5805488"/>
            <a:ext cx="6361113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РЕМОНТ И РАСШИРЕНИЕ 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ДВОРОВЫХ ПРОЕЗДОВ</a:t>
            </a:r>
          </a:p>
        </p:txBody>
      </p:sp>
      <p:pic>
        <p:nvPicPr>
          <p:cNvPr id="3074" name="Picture 2" descr="G:\Фото для презентации\Фото на сайт 2018 год\2а-14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572" y="811391"/>
            <a:ext cx="4214258" cy="3671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5259" t="17100" r="29382" b="1"/>
          <a:stretch/>
        </p:blipFill>
        <p:spPr>
          <a:xfrm>
            <a:off x="4412830" y="1988840"/>
            <a:ext cx="4562475" cy="3582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820472" y="63813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pic>
        <p:nvPicPr>
          <p:cNvPr id="13" name="Объект 15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95657" y="882270"/>
            <a:ext cx="4320034" cy="3787775"/>
          </a:xfrm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051050" y="5805488"/>
            <a:ext cx="655002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ЗАМЕНА ОСВЕЩЕНИЯ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ПЕШЕХОДНОЙ ДОРОЖКИ</a:t>
            </a:r>
          </a:p>
        </p:txBody>
      </p:sp>
      <p:pic>
        <p:nvPicPr>
          <p:cNvPr id="8" name="Picture 3" descr="C:\Users\BOOK 01\Desktop\IMG_194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18097" r="4620"/>
          <a:stretch/>
        </p:blipFill>
        <p:spPr bwMode="auto">
          <a:xfrm>
            <a:off x="4515691" y="1340769"/>
            <a:ext cx="4515692" cy="4464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46652" y="63720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1050" y="5805488"/>
            <a:ext cx="6802438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УСТРОЙСТВО АВТОМОБИЛЬНЫХ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ПАРКОВОК</a:t>
            </a:r>
          </a:p>
        </p:txBody>
      </p:sp>
      <p:pic>
        <p:nvPicPr>
          <p:cNvPr id="1026" name="Picture 2" descr="G:\Фото для презентации\Фото на сайт 2018 год\3-9\6.jpg"/>
          <p:cNvPicPr>
            <a:picLocks noChangeAspect="1" noChangeArrowheads="1"/>
          </p:cNvPicPr>
          <p:nvPr/>
        </p:nvPicPr>
        <p:blipFill rotWithShape="1">
          <a:blip r:embed="rId3"/>
          <a:srcRect t="-365" r="9002"/>
          <a:stretch/>
        </p:blipFill>
        <p:spPr bwMode="auto">
          <a:xfrm>
            <a:off x="179388" y="803275"/>
            <a:ext cx="4176712" cy="3705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Фото для презентации\Фото на сайт 2018 год\3-9\17.JPG"/>
          <p:cNvPicPr>
            <a:picLocks noChangeAspect="1" noChangeArrowheads="1"/>
          </p:cNvPicPr>
          <p:nvPr/>
        </p:nvPicPr>
        <p:blipFill rotWithShape="1">
          <a:blip r:embed="rId4"/>
          <a:srcRect l="21431" t="2920"/>
          <a:stretch/>
        </p:blipFill>
        <p:spPr bwMode="auto">
          <a:xfrm>
            <a:off x="4356100" y="2060575"/>
            <a:ext cx="4497388" cy="3600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46652" y="62929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pic>
        <p:nvPicPr>
          <p:cNvPr id="7" name="Содержимое 6" descr="07.08.2017 (1).jpg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/>
          <a:srcRect l="-404" b="34709"/>
          <a:stretch/>
        </p:blipFill>
        <p:spPr>
          <a:xfrm>
            <a:off x="166688" y="896938"/>
            <a:ext cx="4045272" cy="3611562"/>
          </a:xfrm>
          <a:effectLst>
            <a:softEdge rad="112500"/>
          </a:effectLst>
        </p:spPr>
      </p:pic>
      <p:pic>
        <p:nvPicPr>
          <p:cNvPr id="10" name="Содержимое 7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4284663" y="1773238"/>
            <a:ext cx="4648200" cy="3673475"/>
          </a:xfrm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051050" y="5805488"/>
            <a:ext cx="6802438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УСТРОЙСТВО АВТОМОБИЛЬНЫХ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ПАРКОВОК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53488" y="64510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9231" y="696852"/>
            <a:ext cx="2363209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itchFamily="18" charset="0"/>
              </a:rPr>
              <a:t>2017-2018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54050"/>
            <a:ext cx="827087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9767"/>
            <a:ext cx="90313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КОМПЛЕКСНОЕ БЛАГОУСТРОЙСТВО ГОРОДА САЯНСКА</a:t>
            </a:r>
          </a:p>
        </p:txBody>
      </p:sp>
      <p:sp>
        <p:nvSpPr>
          <p:cNvPr id="12293" name="TextBox 10"/>
          <p:cNvSpPr txBox="1">
            <a:spLocks noChangeArrowheads="1"/>
          </p:cNvSpPr>
          <p:nvPr/>
        </p:nvSpPr>
        <p:spPr bwMode="auto">
          <a:xfrm>
            <a:off x="2051050" y="5805488"/>
            <a:ext cx="4132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УСТАНОВКА СКАМЕЕК</a:t>
            </a:r>
          </a:p>
        </p:txBody>
      </p:sp>
      <p:pic>
        <p:nvPicPr>
          <p:cNvPr id="1027" name="Picture 3" descr="G:\Фото для презентации\Благоустройство готово\Олимпийский 31-32\Изображение 4243.jpg"/>
          <p:cNvPicPr>
            <a:picLocks noChangeAspect="1" noChangeArrowheads="1"/>
          </p:cNvPicPr>
          <p:nvPr/>
        </p:nvPicPr>
        <p:blipFill rotWithShape="1">
          <a:blip r:embed="rId3"/>
          <a:srcRect l="18678" t="17447" r="15185"/>
          <a:stretch/>
        </p:blipFill>
        <p:spPr bwMode="auto">
          <a:xfrm>
            <a:off x="4427538" y="2133600"/>
            <a:ext cx="4465637" cy="3351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Содержимое 7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4"/>
          <a:srcRect l="6818" t="-158" b="1"/>
          <a:stretch/>
        </p:blipFill>
        <p:spPr>
          <a:xfrm>
            <a:off x="179512" y="877334"/>
            <a:ext cx="4176464" cy="3671887"/>
          </a:xfrm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730456" y="63099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Calibri"/>
        <a:ea typeface="SimHei"/>
        <a:cs typeface=""/>
      </a:majorFont>
      <a:minorFont>
        <a:latin typeface="Calibr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135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135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</TotalTime>
  <Pages>0</Pages>
  <Words>521</Words>
  <Characters>0</Characters>
  <Application>Microsoft Office PowerPoint</Application>
  <DocSecurity>0</DocSecurity>
  <PresentationFormat>Экран (4:3)</PresentationFormat>
  <Lines>0</Lines>
  <Paragraphs>213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1_Office 主题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Жукова Светлана Юрьевна</cp:lastModifiedBy>
  <cp:revision>75</cp:revision>
  <cp:lastPrinted>1899-12-30T00:00:00Z</cp:lastPrinted>
  <dcterms:created xsi:type="dcterms:W3CDTF">2009-12-22T06:03:00Z</dcterms:created>
  <dcterms:modified xsi:type="dcterms:W3CDTF">2018-10-25T01:31:50Z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1033-8.1.0.3018</vt:lpwstr>
  </property>
</Properties>
</file>