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02" y="-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668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Работа\Ростех\Презентация\П4\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" y="0"/>
            <a:ext cx="9893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G:\Работа\Ростех\Презентация\П4\S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0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G:\Работа\Ростех\Презентация\П4\S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G:\Работа\Ростех\Презентация\П4\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descr="G:\Работа\Ростех\Презентация\П4\S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descr="G:\Работа\Ростех\Презентация\П4\S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871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G:\Работа\Ростех\Презентация\П4\S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G:\Работа\Ростех\Презентация\П4\S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" y="-13224"/>
            <a:ext cx="9904330" cy="6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G:\Работа\Ростех\Презентация\П4\S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57" y="0"/>
            <a:ext cx="994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G:\Работа\Ростех\Презентация\П4\S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20" y="1"/>
            <a:ext cx="9919919" cy="68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G:\Работа\Ростех\Презентация\П4\S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G:\Работа\Ростех\Презентация\П4\S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8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03"/>
            <a:ext cx="9886924" cy="683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Жукова Светлана Юрьевна</cp:lastModifiedBy>
  <cp:revision>1</cp:revision>
  <dcterms:modified xsi:type="dcterms:W3CDTF">2019-01-16T06:04:22Z</dcterms:modified>
</cp:coreProperties>
</file>