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72" r:id="rId2"/>
    <p:sldId id="280" r:id="rId3"/>
    <p:sldId id="281" r:id="rId4"/>
    <p:sldId id="282" r:id="rId5"/>
    <p:sldId id="283" r:id="rId6"/>
    <p:sldId id="284" r:id="rId7"/>
    <p:sldId id="285" r:id="rId8"/>
    <p:sldId id="295" r:id="rId9"/>
    <p:sldId id="287" r:id="rId10"/>
    <p:sldId id="288" r:id="rId11"/>
    <p:sldId id="290" r:id="rId12"/>
    <p:sldId id="291" r:id="rId13"/>
    <p:sldId id="292" r:id="rId14"/>
    <p:sldId id="293" r:id="rId15"/>
    <p:sldId id="294" r:id="rId16"/>
    <p:sldId id="296" r:id="rId17"/>
    <p:sldId id="297" r:id="rId18"/>
    <p:sldId id="278" r:id="rId19"/>
  </p:sldIdLst>
  <p:sldSz cx="9144000" cy="6858000" type="screen4x3"/>
  <p:notesSz cx="6681788" cy="9812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7" autoAdjust="0"/>
  </p:normalViewPr>
  <p:slideViewPr>
    <p:cSldViewPr snapToGrid="0"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636E50-8684-4FA5-89C0-1A267E69A83A}" type="doc">
      <dgm:prSet loTypeId="urn:microsoft.com/office/officeart/2005/8/layout/list1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53FEBF73-5DCC-4215-A76A-D892C92F0B41}">
      <dgm:prSet phldrT="[Текст]" custT="1"/>
      <dgm:spPr/>
      <dgm:t>
        <a:bodyPr/>
        <a:lstStyle/>
        <a:p>
          <a:pPr algn="just"/>
          <a:r>
            <a:rPr lang="ru-RU" sz="14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по охране труда могут быть разработаны работодателем как стандарт организации либо иной локальный нормативный акт, применяемый в системе нормативного регулирования работодателя.</a:t>
          </a:r>
          <a:endParaRPr lang="ru-RU" sz="14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A50113-9D5F-4B70-9C42-AE06E7FD4865}" type="parTrans" cxnId="{9C0DB48A-E2D9-458A-973A-D92DDDF7FAA0}">
      <dgm:prSet/>
      <dgm:spPr/>
      <dgm:t>
        <a:bodyPr/>
        <a:lstStyle/>
        <a:p>
          <a:endParaRPr lang="ru-RU"/>
        </a:p>
      </dgm:t>
    </dgm:pt>
    <dgm:pt modelId="{F7DB0545-2FF6-489F-8EB3-202B1FFE9346}" type="sibTrans" cxnId="{9C0DB48A-E2D9-458A-973A-D92DDDF7FAA0}">
      <dgm:prSet/>
      <dgm:spPr/>
      <dgm:t>
        <a:bodyPr/>
        <a:lstStyle/>
        <a:p>
          <a:endParaRPr lang="ru-RU"/>
        </a:p>
      </dgm:t>
    </dgm:pt>
    <dgm:pt modelId="{F7ECEA5A-0446-420F-9625-512E38B8EE15}">
      <dgm:prSet phldrT="[Текст]" custT="1"/>
      <dgm:spPr/>
      <dgm:t>
        <a:bodyPr/>
        <a:lstStyle/>
        <a:p>
          <a:pPr algn="just"/>
          <a:r>
            <a:rPr lang="ru-RU" sz="1400" b="0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Правил осуществляется работодателем на основе анализа состояния и причин производственного травматизма и профессиональных заболеваний, а также результатов специальной оценки условий труда и оценки профессиональных рисков.</a:t>
          </a:r>
          <a:endParaRPr lang="ru-RU" sz="14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F8D7B5-E8A5-4018-8A9D-958EC26E1F4B}" type="parTrans" cxnId="{77998AA9-A3E7-4A39-B11D-F222E27A0914}">
      <dgm:prSet/>
      <dgm:spPr/>
      <dgm:t>
        <a:bodyPr/>
        <a:lstStyle/>
        <a:p>
          <a:endParaRPr lang="ru-RU"/>
        </a:p>
      </dgm:t>
    </dgm:pt>
    <dgm:pt modelId="{8AA2751F-8C88-4EE0-8020-8A9454C3E06F}" type="sibTrans" cxnId="{77998AA9-A3E7-4A39-B11D-F222E27A0914}">
      <dgm:prSet/>
      <dgm:spPr/>
      <dgm:t>
        <a:bodyPr/>
        <a:lstStyle/>
        <a:p>
          <a:endParaRPr lang="ru-RU"/>
        </a:p>
      </dgm:t>
    </dgm:pt>
    <dgm:pt modelId="{621D6DF0-90DA-4C23-98ED-2B7B8F2A7A51}">
      <dgm:prSet custT="1"/>
      <dgm:spPr/>
      <dgm:t>
        <a:bodyPr/>
        <a:lstStyle/>
        <a:p>
          <a:pPr algn="just"/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действуют в пределах данной организации и не должны противоречить федеральным законам и иным нормативным правовым актам Российской Федерации, содержащим нормы трудового права.</a:t>
          </a:r>
        </a:p>
      </dgm:t>
    </dgm:pt>
    <dgm:pt modelId="{6515705E-C951-4699-B743-36CA17129424}" type="parTrans" cxnId="{F0FD7EA1-5AE9-426B-AB6E-24482A8AF11A}">
      <dgm:prSet/>
      <dgm:spPr/>
      <dgm:t>
        <a:bodyPr/>
        <a:lstStyle/>
        <a:p>
          <a:endParaRPr lang="ru-RU"/>
        </a:p>
      </dgm:t>
    </dgm:pt>
    <dgm:pt modelId="{BAD4F7AE-2B1C-4619-B186-B9875A525C0C}" type="sibTrans" cxnId="{F0FD7EA1-5AE9-426B-AB6E-24482A8AF11A}">
      <dgm:prSet/>
      <dgm:spPr/>
      <dgm:t>
        <a:bodyPr/>
        <a:lstStyle/>
        <a:p>
          <a:endParaRPr lang="ru-RU"/>
        </a:p>
      </dgm:t>
    </dgm:pt>
    <dgm:pt modelId="{58B57E71-80B5-4BF6-BA1C-7C549C285EF9}" type="pres">
      <dgm:prSet presAssocID="{95636E50-8684-4FA5-89C0-1A267E69A83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48CBBA-F372-42BC-AA5A-446F2CEE375A}" type="pres">
      <dgm:prSet presAssocID="{53FEBF73-5DCC-4215-A76A-D892C92F0B41}" presName="parentLin" presStyleCnt="0"/>
      <dgm:spPr/>
    </dgm:pt>
    <dgm:pt modelId="{CBA9A8C0-004D-4D2F-A239-A6BDD2F20FF1}" type="pres">
      <dgm:prSet presAssocID="{53FEBF73-5DCC-4215-A76A-D892C92F0B4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72DD9D3-096F-42CA-ACF6-F5BB9EC55773}" type="pres">
      <dgm:prSet presAssocID="{53FEBF73-5DCC-4215-A76A-D892C92F0B4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895340-257A-4652-8769-BACFEC8FF154}" type="pres">
      <dgm:prSet presAssocID="{53FEBF73-5DCC-4215-A76A-D892C92F0B41}" presName="negativeSpace" presStyleCnt="0"/>
      <dgm:spPr/>
    </dgm:pt>
    <dgm:pt modelId="{BC12E4CA-4F7A-4DB0-AC11-FA6054D00DD6}" type="pres">
      <dgm:prSet presAssocID="{53FEBF73-5DCC-4215-A76A-D892C92F0B41}" presName="childText" presStyleLbl="conFgAcc1" presStyleIdx="0" presStyleCnt="3">
        <dgm:presLayoutVars>
          <dgm:bulletEnabled val="1"/>
        </dgm:presLayoutVars>
      </dgm:prSet>
      <dgm:spPr/>
    </dgm:pt>
    <dgm:pt modelId="{E3E64F76-774E-4352-84AD-6C12B6EB55DB}" type="pres">
      <dgm:prSet presAssocID="{F7DB0545-2FF6-489F-8EB3-202B1FFE9346}" presName="spaceBetweenRectangles" presStyleCnt="0"/>
      <dgm:spPr/>
    </dgm:pt>
    <dgm:pt modelId="{D66CEB22-22E9-4784-B77E-0239E9DDDD5A}" type="pres">
      <dgm:prSet presAssocID="{621D6DF0-90DA-4C23-98ED-2B7B8F2A7A51}" presName="parentLin" presStyleCnt="0"/>
      <dgm:spPr/>
    </dgm:pt>
    <dgm:pt modelId="{BB7BD090-4E5C-44D4-97ED-F0A28F0A16B2}" type="pres">
      <dgm:prSet presAssocID="{621D6DF0-90DA-4C23-98ED-2B7B8F2A7A5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984438E-29B1-41F1-8FE3-162979D38DC4}" type="pres">
      <dgm:prSet presAssocID="{621D6DF0-90DA-4C23-98ED-2B7B8F2A7A5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50707-2989-4E13-BFDB-21BA4C17ABD0}" type="pres">
      <dgm:prSet presAssocID="{621D6DF0-90DA-4C23-98ED-2B7B8F2A7A51}" presName="negativeSpace" presStyleCnt="0"/>
      <dgm:spPr/>
    </dgm:pt>
    <dgm:pt modelId="{2CB89F7D-54E2-4209-BDB4-B7AC0BF1B184}" type="pres">
      <dgm:prSet presAssocID="{621D6DF0-90DA-4C23-98ED-2B7B8F2A7A51}" presName="childText" presStyleLbl="conFgAcc1" presStyleIdx="1" presStyleCnt="3">
        <dgm:presLayoutVars>
          <dgm:bulletEnabled val="1"/>
        </dgm:presLayoutVars>
      </dgm:prSet>
      <dgm:spPr/>
    </dgm:pt>
    <dgm:pt modelId="{3C394AB6-D6FE-4672-812D-CC8C05012E94}" type="pres">
      <dgm:prSet presAssocID="{BAD4F7AE-2B1C-4619-B186-B9875A525C0C}" presName="spaceBetweenRectangles" presStyleCnt="0"/>
      <dgm:spPr/>
    </dgm:pt>
    <dgm:pt modelId="{4E40A8C7-3EBE-447B-A980-532B2BC777E2}" type="pres">
      <dgm:prSet presAssocID="{F7ECEA5A-0446-420F-9625-512E38B8EE15}" presName="parentLin" presStyleCnt="0"/>
      <dgm:spPr/>
    </dgm:pt>
    <dgm:pt modelId="{9CF67354-A61D-475C-BCB7-4E21592B6174}" type="pres">
      <dgm:prSet presAssocID="{F7ECEA5A-0446-420F-9625-512E38B8EE1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C87A0F0-5532-4614-8F64-127AE1C8E26C}" type="pres">
      <dgm:prSet presAssocID="{F7ECEA5A-0446-420F-9625-512E38B8EE15}" presName="parentText" presStyleLbl="node1" presStyleIdx="2" presStyleCnt="3" custLinFactNeighborX="11829" custLinFactNeighborY="9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DDB981-D999-4188-8629-C8E5218FF883}" type="pres">
      <dgm:prSet presAssocID="{F7ECEA5A-0446-420F-9625-512E38B8EE15}" presName="negativeSpace" presStyleCnt="0"/>
      <dgm:spPr/>
    </dgm:pt>
    <dgm:pt modelId="{2CFAB268-173E-4B8E-8E50-051318384D87}" type="pres">
      <dgm:prSet presAssocID="{F7ECEA5A-0446-420F-9625-512E38B8EE1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C0DB48A-E2D9-458A-973A-D92DDDF7FAA0}" srcId="{95636E50-8684-4FA5-89C0-1A267E69A83A}" destId="{53FEBF73-5DCC-4215-A76A-D892C92F0B41}" srcOrd="0" destOrd="0" parTransId="{00A50113-9D5F-4B70-9C42-AE06E7FD4865}" sibTransId="{F7DB0545-2FF6-489F-8EB3-202B1FFE9346}"/>
    <dgm:cxn modelId="{80AA7038-3404-4C3B-8C8A-899ABA83CA84}" type="presOf" srcId="{F7ECEA5A-0446-420F-9625-512E38B8EE15}" destId="{3C87A0F0-5532-4614-8F64-127AE1C8E26C}" srcOrd="1" destOrd="0" presId="urn:microsoft.com/office/officeart/2005/8/layout/list1"/>
    <dgm:cxn modelId="{6EC7D3FC-9064-4472-A928-A32118FA2B3A}" type="presOf" srcId="{621D6DF0-90DA-4C23-98ED-2B7B8F2A7A51}" destId="{BB7BD090-4E5C-44D4-97ED-F0A28F0A16B2}" srcOrd="0" destOrd="0" presId="urn:microsoft.com/office/officeart/2005/8/layout/list1"/>
    <dgm:cxn modelId="{9E6AC6D2-CD6B-4321-B6D3-3410A517D912}" type="presOf" srcId="{53FEBF73-5DCC-4215-A76A-D892C92F0B41}" destId="{CBA9A8C0-004D-4D2F-A239-A6BDD2F20FF1}" srcOrd="0" destOrd="0" presId="urn:microsoft.com/office/officeart/2005/8/layout/list1"/>
    <dgm:cxn modelId="{887163F2-8F10-470C-A9FF-7401D719D084}" type="presOf" srcId="{621D6DF0-90DA-4C23-98ED-2B7B8F2A7A51}" destId="{0984438E-29B1-41F1-8FE3-162979D38DC4}" srcOrd="1" destOrd="0" presId="urn:microsoft.com/office/officeart/2005/8/layout/list1"/>
    <dgm:cxn modelId="{C9E9CDC4-08CC-492E-AFEE-AF3D7B44D3DB}" type="presOf" srcId="{F7ECEA5A-0446-420F-9625-512E38B8EE15}" destId="{9CF67354-A61D-475C-BCB7-4E21592B6174}" srcOrd="0" destOrd="0" presId="urn:microsoft.com/office/officeart/2005/8/layout/list1"/>
    <dgm:cxn modelId="{CC330602-AB4F-40F1-ADA7-7FDBECD4D2E3}" type="presOf" srcId="{53FEBF73-5DCC-4215-A76A-D892C92F0B41}" destId="{072DD9D3-096F-42CA-ACF6-F5BB9EC55773}" srcOrd="1" destOrd="0" presId="urn:microsoft.com/office/officeart/2005/8/layout/list1"/>
    <dgm:cxn modelId="{77998AA9-A3E7-4A39-B11D-F222E27A0914}" srcId="{95636E50-8684-4FA5-89C0-1A267E69A83A}" destId="{F7ECEA5A-0446-420F-9625-512E38B8EE15}" srcOrd="2" destOrd="0" parTransId="{E0F8D7B5-E8A5-4018-8A9D-958EC26E1F4B}" sibTransId="{8AA2751F-8C88-4EE0-8020-8A9454C3E06F}"/>
    <dgm:cxn modelId="{7FEDFE83-B010-43A0-A74E-73472AD30D22}" type="presOf" srcId="{95636E50-8684-4FA5-89C0-1A267E69A83A}" destId="{58B57E71-80B5-4BF6-BA1C-7C549C285EF9}" srcOrd="0" destOrd="0" presId="urn:microsoft.com/office/officeart/2005/8/layout/list1"/>
    <dgm:cxn modelId="{F0FD7EA1-5AE9-426B-AB6E-24482A8AF11A}" srcId="{95636E50-8684-4FA5-89C0-1A267E69A83A}" destId="{621D6DF0-90DA-4C23-98ED-2B7B8F2A7A51}" srcOrd="1" destOrd="0" parTransId="{6515705E-C951-4699-B743-36CA17129424}" sibTransId="{BAD4F7AE-2B1C-4619-B186-B9875A525C0C}"/>
    <dgm:cxn modelId="{A9BC4A5C-DDED-47A3-B209-0E467F67E8DF}" type="presParOf" srcId="{58B57E71-80B5-4BF6-BA1C-7C549C285EF9}" destId="{2F48CBBA-F372-42BC-AA5A-446F2CEE375A}" srcOrd="0" destOrd="0" presId="urn:microsoft.com/office/officeart/2005/8/layout/list1"/>
    <dgm:cxn modelId="{40DE057C-0023-4869-852A-F80AB67C5BDA}" type="presParOf" srcId="{2F48CBBA-F372-42BC-AA5A-446F2CEE375A}" destId="{CBA9A8C0-004D-4D2F-A239-A6BDD2F20FF1}" srcOrd="0" destOrd="0" presId="urn:microsoft.com/office/officeart/2005/8/layout/list1"/>
    <dgm:cxn modelId="{0BA1BDB9-B5EB-43CD-B0E5-F061E39664E8}" type="presParOf" srcId="{2F48CBBA-F372-42BC-AA5A-446F2CEE375A}" destId="{072DD9D3-096F-42CA-ACF6-F5BB9EC55773}" srcOrd="1" destOrd="0" presId="urn:microsoft.com/office/officeart/2005/8/layout/list1"/>
    <dgm:cxn modelId="{0F84165B-829C-41D3-A36D-1B25ED265C18}" type="presParOf" srcId="{58B57E71-80B5-4BF6-BA1C-7C549C285EF9}" destId="{42895340-257A-4652-8769-BACFEC8FF154}" srcOrd="1" destOrd="0" presId="urn:microsoft.com/office/officeart/2005/8/layout/list1"/>
    <dgm:cxn modelId="{DF42441D-1420-4BC5-A0B4-FDD60C2A7724}" type="presParOf" srcId="{58B57E71-80B5-4BF6-BA1C-7C549C285EF9}" destId="{BC12E4CA-4F7A-4DB0-AC11-FA6054D00DD6}" srcOrd="2" destOrd="0" presId="urn:microsoft.com/office/officeart/2005/8/layout/list1"/>
    <dgm:cxn modelId="{8A2A82C2-9080-4B5C-A439-992A8D2FDB79}" type="presParOf" srcId="{58B57E71-80B5-4BF6-BA1C-7C549C285EF9}" destId="{E3E64F76-774E-4352-84AD-6C12B6EB55DB}" srcOrd="3" destOrd="0" presId="urn:microsoft.com/office/officeart/2005/8/layout/list1"/>
    <dgm:cxn modelId="{7914A123-DA83-4A2C-A6EC-A76F0E7853B7}" type="presParOf" srcId="{58B57E71-80B5-4BF6-BA1C-7C549C285EF9}" destId="{D66CEB22-22E9-4784-B77E-0239E9DDDD5A}" srcOrd="4" destOrd="0" presId="urn:microsoft.com/office/officeart/2005/8/layout/list1"/>
    <dgm:cxn modelId="{30339479-128B-49EA-8F7F-985EE565536C}" type="presParOf" srcId="{D66CEB22-22E9-4784-B77E-0239E9DDDD5A}" destId="{BB7BD090-4E5C-44D4-97ED-F0A28F0A16B2}" srcOrd="0" destOrd="0" presId="urn:microsoft.com/office/officeart/2005/8/layout/list1"/>
    <dgm:cxn modelId="{692162DE-B806-4823-8EFB-88A9C6B09721}" type="presParOf" srcId="{D66CEB22-22E9-4784-B77E-0239E9DDDD5A}" destId="{0984438E-29B1-41F1-8FE3-162979D38DC4}" srcOrd="1" destOrd="0" presId="urn:microsoft.com/office/officeart/2005/8/layout/list1"/>
    <dgm:cxn modelId="{5C03369C-D0B2-46C0-84F7-451281B4CFA4}" type="presParOf" srcId="{58B57E71-80B5-4BF6-BA1C-7C549C285EF9}" destId="{ACF50707-2989-4E13-BFDB-21BA4C17ABD0}" srcOrd="5" destOrd="0" presId="urn:microsoft.com/office/officeart/2005/8/layout/list1"/>
    <dgm:cxn modelId="{3442B5DC-2A11-4A6D-A0A3-224B06E27490}" type="presParOf" srcId="{58B57E71-80B5-4BF6-BA1C-7C549C285EF9}" destId="{2CB89F7D-54E2-4209-BDB4-B7AC0BF1B184}" srcOrd="6" destOrd="0" presId="urn:microsoft.com/office/officeart/2005/8/layout/list1"/>
    <dgm:cxn modelId="{9825B31E-AD5F-4C80-BD0F-ACBB902E0012}" type="presParOf" srcId="{58B57E71-80B5-4BF6-BA1C-7C549C285EF9}" destId="{3C394AB6-D6FE-4672-812D-CC8C05012E94}" srcOrd="7" destOrd="0" presId="urn:microsoft.com/office/officeart/2005/8/layout/list1"/>
    <dgm:cxn modelId="{EA70A232-316C-4E05-8DE3-7C5762CF5F6A}" type="presParOf" srcId="{58B57E71-80B5-4BF6-BA1C-7C549C285EF9}" destId="{4E40A8C7-3EBE-447B-A980-532B2BC777E2}" srcOrd="8" destOrd="0" presId="urn:microsoft.com/office/officeart/2005/8/layout/list1"/>
    <dgm:cxn modelId="{004A31F6-9654-4909-8AD5-0FA0E5620A6C}" type="presParOf" srcId="{4E40A8C7-3EBE-447B-A980-532B2BC777E2}" destId="{9CF67354-A61D-475C-BCB7-4E21592B6174}" srcOrd="0" destOrd="0" presId="urn:microsoft.com/office/officeart/2005/8/layout/list1"/>
    <dgm:cxn modelId="{4B256808-46FE-4409-828C-40C8F13A3CD0}" type="presParOf" srcId="{4E40A8C7-3EBE-447B-A980-532B2BC777E2}" destId="{3C87A0F0-5532-4614-8F64-127AE1C8E26C}" srcOrd="1" destOrd="0" presId="urn:microsoft.com/office/officeart/2005/8/layout/list1"/>
    <dgm:cxn modelId="{F5704F81-F594-4432-B663-D9EEB118EDEC}" type="presParOf" srcId="{58B57E71-80B5-4BF6-BA1C-7C549C285EF9}" destId="{4EDDB981-D999-4188-8629-C8E5218FF883}" srcOrd="9" destOrd="0" presId="urn:microsoft.com/office/officeart/2005/8/layout/list1"/>
    <dgm:cxn modelId="{59C05C92-F3BF-4E35-8169-E3D012970912}" type="presParOf" srcId="{58B57E71-80B5-4BF6-BA1C-7C549C285EF9}" destId="{2CFAB268-173E-4B8E-8E50-051318384D8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B87846-9578-4703-ADF4-2F0C48AA00F0}" type="doc">
      <dgm:prSet loTypeId="urn:microsoft.com/office/officeart/2008/layout/VerticalCurvedList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4F19ECBB-5520-45D1-AC57-558545007053}">
      <dgm:prSet phldrT="[Текст]" custT="1"/>
      <dgm:spPr/>
      <dgm:t>
        <a:bodyPr/>
        <a:lstStyle/>
        <a:p>
          <a:pPr algn="ctr"/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Общие требования;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DA2B15-E43F-4A12-980B-A4F4D0B8062C}" type="parTrans" cxnId="{2B17DC58-11FD-447B-805D-750D86BCFC36}">
      <dgm:prSet/>
      <dgm:spPr/>
      <dgm:t>
        <a:bodyPr/>
        <a:lstStyle/>
        <a:p>
          <a:endParaRPr lang="ru-RU"/>
        </a:p>
      </dgm:t>
    </dgm:pt>
    <dgm:pt modelId="{FE3EB322-618D-44A4-A75D-143EF60ABCFA}" type="sibTrans" cxnId="{2B17DC58-11FD-447B-805D-750D86BCFC36}">
      <dgm:prSet/>
      <dgm:spPr/>
      <dgm:t>
        <a:bodyPr/>
        <a:lstStyle/>
        <a:p>
          <a:endParaRPr lang="ru-RU"/>
        </a:p>
      </dgm:t>
    </dgm:pt>
    <dgm:pt modelId="{C2B29E6E-5766-4D96-968F-6F906A3DD182}">
      <dgm:prSet phldrT="[Текст]" custT="1"/>
      <dgm:spPr/>
      <dgm:t>
        <a:bodyPr/>
        <a:lstStyle/>
        <a:p>
          <a:pPr algn="ctr"/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 охраны труда работников при организации и проведении работ;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07773-C973-44F6-A3DD-1A863949EBA0}" type="parTrans" cxnId="{BA69F915-8B3E-4467-B28E-54405677E87C}">
      <dgm:prSet/>
      <dgm:spPr/>
      <dgm:t>
        <a:bodyPr/>
        <a:lstStyle/>
        <a:p>
          <a:endParaRPr lang="ru-RU"/>
        </a:p>
      </dgm:t>
    </dgm:pt>
    <dgm:pt modelId="{99AF0F21-C7FD-4E78-96A5-98B5E707B971}" type="sibTrans" cxnId="{BA69F915-8B3E-4467-B28E-54405677E87C}">
      <dgm:prSet/>
      <dgm:spPr/>
      <dgm:t>
        <a:bodyPr/>
        <a:lstStyle/>
        <a:p>
          <a:endParaRPr lang="ru-RU"/>
        </a:p>
      </dgm:t>
    </dgm:pt>
    <dgm:pt modelId="{9BAE28CB-51C8-4F75-8CBC-FBB056A07838}">
      <dgm:prSet phldrT="[Текст]" custT="1"/>
      <dgm:spPr/>
      <dgm:t>
        <a:bodyPr/>
        <a:lstStyle/>
        <a:p>
          <a:pPr algn="ctr"/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Требования, предъявляемые к производственным помещениям и производственным площадкам (для процессов, выполняемых вне производственных помещений), в целях обеспечения охраны труда работников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E8306A-C52F-4B29-B4AA-ACDEBA6306B6}" type="parTrans" cxnId="{0D704A54-A129-41C2-A86E-22A1EC4CF8CC}">
      <dgm:prSet/>
      <dgm:spPr/>
      <dgm:t>
        <a:bodyPr/>
        <a:lstStyle/>
        <a:p>
          <a:endParaRPr lang="ru-RU"/>
        </a:p>
      </dgm:t>
    </dgm:pt>
    <dgm:pt modelId="{86368A11-02F4-4806-A8A9-7B7212EC38D1}" type="sibTrans" cxnId="{0D704A54-A129-41C2-A86E-22A1EC4CF8CC}">
      <dgm:prSet/>
      <dgm:spPr/>
      <dgm:t>
        <a:bodyPr/>
        <a:lstStyle/>
        <a:p>
          <a:endParaRPr lang="ru-RU"/>
        </a:p>
      </dgm:t>
    </dgm:pt>
    <dgm:pt modelId="{D02C4E46-DC19-4514-B830-8DE2A4B81718}">
      <dgm:prSet phldrT="[Текст]" custT="1"/>
      <dgm:spPr/>
      <dgm:t>
        <a:bodyPr/>
        <a:lstStyle/>
        <a:p>
          <a:pPr algn="ctr"/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Требования, предъявляемые к оборудованию, его размещению и организации рабочих мест в целях обеспечения охраны труда работников.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F88289-1994-4B1F-898E-E843D6AC58F2}" type="parTrans" cxnId="{38875003-6D90-4AC2-9900-3E59652FBD6F}">
      <dgm:prSet/>
      <dgm:spPr/>
      <dgm:t>
        <a:bodyPr/>
        <a:lstStyle/>
        <a:p>
          <a:endParaRPr lang="ru-RU"/>
        </a:p>
      </dgm:t>
    </dgm:pt>
    <dgm:pt modelId="{F2E73536-1D86-4085-9CBB-99419003D463}" type="sibTrans" cxnId="{38875003-6D90-4AC2-9900-3E59652FBD6F}">
      <dgm:prSet/>
      <dgm:spPr/>
      <dgm:t>
        <a:bodyPr/>
        <a:lstStyle/>
        <a:p>
          <a:endParaRPr lang="ru-RU"/>
        </a:p>
      </dgm:t>
    </dgm:pt>
    <dgm:pt modelId="{D9C3A83F-65D8-4A4F-9B87-A346E2D91787}">
      <dgm:prSet phldrT="[Текст]" custT="1"/>
      <dgm:spPr/>
      <dgm:t>
        <a:bodyPr/>
        <a:lstStyle/>
        <a:p>
          <a:pPr algn="ctr"/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Требования, предъявляемые к хранению и транспортировке исходных материалов, заготовок, полуфабрикатов, готовой продукции и отходов производства в целях обеспечения охраны труда работников.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EC7016-2CC3-4080-8CFF-14F8DCCF28B6}" type="parTrans" cxnId="{828BF030-FCF6-4CDF-BAF7-F084F2F9C132}">
      <dgm:prSet/>
      <dgm:spPr/>
      <dgm:t>
        <a:bodyPr/>
        <a:lstStyle/>
        <a:p>
          <a:endParaRPr lang="ru-RU"/>
        </a:p>
      </dgm:t>
    </dgm:pt>
    <dgm:pt modelId="{BD6C0D23-4C9C-49FE-89B0-F0D5FCD2CC01}" type="sibTrans" cxnId="{828BF030-FCF6-4CDF-BAF7-F084F2F9C132}">
      <dgm:prSet/>
      <dgm:spPr/>
      <dgm:t>
        <a:bodyPr/>
        <a:lstStyle/>
        <a:p>
          <a:endParaRPr lang="ru-RU"/>
        </a:p>
      </dgm:t>
    </dgm:pt>
    <dgm:pt modelId="{59359B19-8886-4C32-BCE1-BD1DD4DBD050}" type="pres">
      <dgm:prSet presAssocID="{6EB87846-9578-4703-ADF4-2F0C48AA00F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738144A-B90B-4BBD-99CF-FE8BD859CB08}" type="pres">
      <dgm:prSet presAssocID="{6EB87846-9578-4703-ADF4-2F0C48AA00F0}" presName="Name1" presStyleCnt="0"/>
      <dgm:spPr/>
    </dgm:pt>
    <dgm:pt modelId="{0F6714C4-E3E4-4B21-98BD-F2E32C180D37}" type="pres">
      <dgm:prSet presAssocID="{6EB87846-9578-4703-ADF4-2F0C48AA00F0}" presName="cycle" presStyleCnt="0"/>
      <dgm:spPr/>
    </dgm:pt>
    <dgm:pt modelId="{E007E2B9-BD0B-457F-BD01-759E5A0414B9}" type="pres">
      <dgm:prSet presAssocID="{6EB87846-9578-4703-ADF4-2F0C48AA00F0}" presName="srcNode" presStyleLbl="node1" presStyleIdx="0" presStyleCnt="5"/>
      <dgm:spPr/>
    </dgm:pt>
    <dgm:pt modelId="{630FBBCF-60CF-4E98-BAFE-45EA8C477F60}" type="pres">
      <dgm:prSet presAssocID="{6EB87846-9578-4703-ADF4-2F0C48AA00F0}" presName="conn" presStyleLbl="parChTrans1D2" presStyleIdx="0" presStyleCnt="1"/>
      <dgm:spPr/>
      <dgm:t>
        <a:bodyPr/>
        <a:lstStyle/>
        <a:p>
          <a:endParaRPr lang="ru-RU"/>
        </a:p>
      </dgm:t>
    </dgm:pt>
    <dgm:pt modelId="{F013AD44-03D4-4362-B0F0-104A76E42B0A}" type="pres">
      <dgm:prSet presAssocID="{6EB87846-9578-4703-ADF4-2F0C48AA00F0}" presName="extraNode" presStyleLbl="node1" presStyleIdx="0" presStyleCnt="5"/>
      <dgm:spPr/>
    </dgm:pt>
    <dgm:pt modelId="{C9898C3D-35FA-42F0-9AE7-C1478B18A0DD}" type="pres">
      <dgm:prSet presAssocID="{6EB87846-9578-4703-ADF4-2F0C48AA00F0}" presName="dstNode" presStyleLbl="node1" presStyleIdx="0" presStyleCnt="5"/>
      <dgm:spPr/>
    </dgm:pt>
    <dgm:pt modelId="{8E22839A-E2C0-49E4-9345-7289D774F972}" type="pres">
      <dgm:prSet presAssocID="{4F19ECBB-5520-45D1-AC57-558545007053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2CB7D-44EC-444C-8C86-2AA5B2B19332}" type="pres">
      <dgm:prSet presAssocID="{4F19ECBB-5520-45D1-AC57-558545007053}" presName="accent_1" presStyleCnt="0"/>
      <dgm:spPr/>
    </dgm:pt>
    <dgm:pt modelId="{C01A9292-ADC2-4E23-BF69-67D345DF810F}" type="pres">
      <dgm:prSet presAssocID="{4F19ECBB-5520-45D1-AC57-558545007053}" presName="accentRepeatNode" presStyleLbl="solidFgAcc1" presStyleIdx="0" presStyleCnt="5"/>
      <dgm:spPr/>
    </dgm:pt>
    <dgm:pt modelId="{28EF300C-281B-4810-867F-9C21C92E863B}" type="pres">
      <dgm:prSet presAssocID="{C2B29E6E-5766-4D96-968F-6F906A3DD182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110A6-9550-4796-BE1F-D492497458BA}" type="pres">
      <dgm:prSet presAssocID="{C2B29E6E-5766-4D96-968F-6F906A3DD182}" presName="accent_2" presStyleCnt="0"/>
      <dgm:spPr/>
    </dgm:pt>
    <dgm:pt modelId="{FFBB5356-2ACA-4613-8AF4-26565EB0926D}" type="pres">
      <dgm:prSet presAssocID="{C2B29E6E-5766-4D96-968F-6F906A3DD182}" presName="accentRepeatNode" presStyleLbl="solidFgAcc1" presStyleIdx="1" presStyleCnt="5"/>
      <dgm:spPr/>
    </dgm:pt>
    <dgm:pt modelId="{355D9600-3384-4F2F-8BBA-4441B88BAC96}" type="pres">
      <dgm:prSet presAssocID="{9BAE28CB-51C8-4F75-8CBC-FBB056A07838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66969-490A-4E55-B949-8DE932F8C1EB}" type="pres">
      <dgm:prSet presAssocID="{9BAE28CB-51C8-4F75-8CBC-FBB056A07838}" presName="accent_3" presStyleCnt="0"/>
      <dgm:spPr/>
    </dgm:pt>
    <dgm:pt modelId="{A49ED13E-81F0-4227-B75E-BD8AE23A999E}" type="pres">
      <dgm:prSet presAssocID="{9BAE28CB-51C8-4F75-8CBC-FBB056A07838}" presName="accentRepeatNode" presStyleLbl="solidFgAcc1" presStyleIdx="2" presStyleCnt="5"/>
      <dgm:spPr/>
    </dgm:pt>
    <dgm:pt modelId="{91376656-9C38-4F7F-B605-39463ECEB745}" type="pres">
      <dgm:prSet presAssocID="{D02C4E46-DC19-4514-B830-8DE2A4B81718}" presName="text_4" presStyleLbl="node1" presStyleIdx="3" presStyleCnt="5" custScaleX="82615" custLinFactNeighborX="-80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8F8F6-7C94-4D38-9255-F67975E5AA3B}" type="pres">
      <dgm:prSet presAssocID="{D02C4E46-DC19-4514-B830-8DE2A4B81718}" presName="accent_4" presStyleCnt="0"/>
      <dgm:spPr/>
    </dgm:pt>
    <dgm:pt modelId="{1CF9FE10-5ADE-440A-911D-84272BCF186A}" type="pres">
      <dgm:prSet presAssocID="{D02C4E46-DC19-4514-B830-8DE2A4B81718}" presName="accentRepeatNode" presStyleLbl="solidFgAcc1" presStyleIdx="3" presStyleCnt="5"/>
      <dgm:spPr/>
    </dgm:pt>
    <dgm:pt modelId="{081F7964-6C91-4AB5-B3B9-56D6F2A7E3E7}" type="pres">
      <dgm:prSet presAssocID="{D9C3A83F-65D8-4A4F-9B87-A346E2D91787}" presName="text_5" presStyleLbl="node1" presStyleIdx="4" presStyleCnt="5" custScaleX="81874" custLinFactNeighborX="-8806" custLinFactNeighborY="1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2E423-191B-4F71-A3E1-F70002E8ACBF}" type="pres">
      <dgm:prSet presAssocID="{D9C3A83F-65D8-4A4F-9B87-A346E2D91787}" presName="accent_5" presStyleCnt="0"/>
      <dgm:spPr/>
    </dgm:pt>
    <dgm:pt modelId="{6A6C1FD3-F69D-434E-AC3C-78C3E52A35DE}" type="pres">
      <dgm:prSet presAssocID="{D9C3A83F-65D8-4A4F-9B87-A346E2D91787}" presName="accentRepeatNode" presStyleLbl="solidFgAcc1" presStyleIdx="4" presStyleCnt="5"/>
      <dgm:spPr/>
    </dgm:pt>
  </dgm:ptLst>
  <dgm:cxnLst>
    <dgm:cxn modelId="{BA69F915-8B3E-4467-B28E-54405677E87C}" srcId="{6EB87846-9578-4703-ADF4-2F0C48AA00F0}" destId="{C2B29E6E-5766-4D96-968F-6F906A3DD182}" srcOrd="1" destOrd="0" parTransId="{BC607773-C973-44F6-A3DD-1A863949EBA0}" sibTransId="{99AF0F21-C7FD-4E78-96A5-98B5E707B971}"/>
    <dgm:cxn modelId="{4F40F1E4-00AC-429B-A815-9B05071551A7}" type="presOf" srcId="{FE3EB322-618D-44A4-A75D-143EF60ABCFA}" destId="{630FBBCF-60CF-4E98-BAFE-45EA8C477F60}" srcOrd="0" destOrd="0" presId="urn:microsoft.com/office/officeart/2008/layout/VerticalCurvedList"/>
    <dgm:cxn modelId="{38875003-6D90-4AC2-9900-3E59652FBD6F}" srcId="{6EB87846-9578-4703-ADF4-2F0C48AA00F0}" destId="{D02C4E46-DC19-4514-B830-8DE2A4B81718}" srcOrd="3" destOrd="0" parTransId="{E7F88289-1994-4B1F-898E-E843D6AC58F2}" sibTransId="{F2E73536-1D86-4085-9CBB-99419003D463}"/>
    <dgm:cxn modelId="{0D704A54-A129-41C2-A86E-22A1EC4CF8CC}" srcId="{6EB87846-9578-4703-ADF4-2F0C48AA00F0}" destId="{9BAE28CB-51C8-4F75-8CBC-FBB056A07838}" srcOrd="2" destOrd="0" parTransId="{EAE8306A-C52F-4B29-B4AA-ACDEBA6306B6}" sibTransId="{86368A11-02F4-4806-A8A9-7B7212EC38D1}"/>
    <dgm:cxn modelId="{FC639404-AF03-42CD-BE6A-5E0FBDC6C277}" type="presOf" srcId="{4F19ECBB-5520-45D1-AC57-558545007053}" destId="{8E22839A-E2C0-49E4-9345-7289D774F972}" srcOrd="0" destOrd="0" presId="urn:microsoft.com/office/officeart/2008/layout/VerticalCurvedList"/>
    <dgm:cxn modelId="{E2F5F230-7B4D-4643-BD3C-015F48724487}" type="presOf" srcId="{9BAE28CB-51C8-4F75-8CBC-FBB056A07838}" destId="{355D9600-3384-4F2F-8BBA-4441B88BAC96}" srcOrd="0" destOrd="0" presId="urn:microsoft.com/office/officeart/2008/layout/VerticalCurvedList"/>
    <dgm:cxn modelId="{F2971BD4-D464-40BE-BF10-E5FC9FD9378B}" type="presOf" srcId="{C2B29E6E-5766-4D96-968F-6F906A3DD182}" destId="{28EF300C-281B-4810-867F-9C21C92E863B}" srcOrd="0" destOrd="0" presId="urn:microsoft.com/office/officeart/2008/layout/VerticalCurvedList"/>
    <dgm:cxn modelId="{828BF030-FCF6-4CDF-BAF7-F084F2F9C132}" srcId="{6EB87846-9578-4703-ADF4-2F0C48AA00F0}" destId="{D9C3A83F-65D8-4A4F-9B87-A346E2D91787}" srcOrd="4" destOrd="0" parTransId="{D6EC7016-2CC3-4080-8CFF-14F8DCCF28B6}" sibTransId="{BD6C0D23-4C9C-49FE-89B0-F0D5FCD2CC01}"/>
    <dgm:cxn modelId="{D505B997-C21A-4D8F-BC08-B2B9C41ABD5E}" type="presOf" srcId="{6EB87846-9578-4703-ADF4-2F0C48AA00F0}" destId="{59359B19-8886-4C32-BCE1-BD1DD4DBD050}" srcOrd="0" destOrd="0" presId="urn:microsoft.com/office/officeart/2008/layout/VerticalCurvedList"/>
    <dgm:cxn modelId="{FF7A79C9-B14F-43C5-B33C-033DB0F1BA9B}" type="presOf" srcId="{D9C3A83F-65D8-4A4F-9B87-A346E2D91787}" destId="{081F7964-6C91-4AB5-B3B9-56D6F2A7E3E7}" srcOrd="0" destOrd="0" presId="urn:microsoft.com/office/officeart/2008/layout/VerticalCurvedList"/>
    <dgm:cxn modelId="{2B17DC58-11FD-447B-805D-750D86BCFC36}" srcId="{6EB87846-9578-4703-ADF4-2F0C48AA00F0}" destId="{4F19ECBB-5520-45D1-AC57-558545007053}" srcOrd="0" destOrd="0" parTransId="{FCDA2B15-E43F-4A12-980B-A4F4D0B8062C}" sibTransId="{FE3EB322-618D-44A4-A75D-143EF60ABCFA}"/>
    <dgm:cxn modelId="{4ACFC6C9-B28E-454D-9D40-B0B88975C352}" type="presOf" srcId="{D02C4E46-DC19-4514-B830-8DE2A4B81718}" destId="{91376656-9C38-4F7F-B605-39463ECEB745}" srcOrd="0" destOrd="0" presId="urn:microsoft.com/office/officeart/2008/layout/VerticalCurvedList"/>
    <dgm:cxn modelId="{F13681B3-930C-49DF-AF7B-3B66482A40DD}" type="presParOf" srcId="{59359B19-8886-4C32-BCE1-BD1DD4DBD050}" destId="{2738144A-B90B-4BBD-99CF-FE8BD859CB08}" srcOrd="0" destOrd="0" presId="urn:microsoft.com/office/officeart/2008/layout/VerticalCurvedList"/>
    <dgm:cxn modelId="{B1F19DB4-EF16-4EE2-951F-420DB2F5E99C}" type="presParOf" srcId="{2738144A-B90B-4BBD-99CF-FE8BD859CB08}" destId="{0F6714C4-E3E4-4B21-98BD-F2E32C180D37}" srcOrd="0" destOrd="0" presId="urn:microsoft.com/office/officeart/2008/layout/VerticalCurvedList"/>
    <dgm:cxn modelId="{4BD23C9E-32B1-4B5A-A21A-6E41200764A7}" type="presParOf" srcId="{0F6714C4-E3E4-4B21-98BD-F2E32C180D37}" destId="{E007E2B9-BD0B-457F-BD01-759E5A0414B9}" srcOrd="0" destOrd="0" presId="urn:microsoft.com/office/officeart/2008/layout/VerticalCurvedList"/>
    <dgm:cxn modelId="{5DCB11A4-8976-4044-93A2-EE20461EA71C}" type="presParOf" srcId="{0F6714C4-E3E4-4B21-98BD-F2E32C180D37}" destId="{630FBBCF-60CF-4E98-BAFE-45EA8C477F60}" srcOrd="1" destOrd="0" presId="urn:microsoft.com/office/officeart/2008/layout/VerticalCurvedList"/>
    <dgm:cxn modelId="{B5FFD5D3-75B3-4A5A-BCFB-08938F9A7F66}" type="presParOf" srcId="{0F6714C4-E3E4-4B21-98BD-F2E32C180D37}" destId="{F013AD44-03D4-4362-B0F0-104A76E42B0A}" srcOrd="2" destOrd="0" presId="urn:microsoft.com/office/officeart/2008/layout/VerticalCurvedList"/>
    <dgm:cxn modelId="{AC222B05-0ADB-4C5F-9D91-28E2B586DD1A}" type="presParOf" srcId="{0F6714C4-E3E4-4B21-98BD-F2E32C180D37}" destId="{C9898C3D-35FA-42F0-9AE7-C1478B18A0DD}" srcOrd="3" destOrd="0" presId="urn:microsoft.com/office/officeart/2008/layout/VerticalCurvedList"/>
    <dgm:cxn modelId="{3DC9D0A2-C8E3-4B8D-A888-115D52BFB1BC}" type="presParOf" srcId="{2738144A-B90B-4BBD-99CF-FE8BD859CB08}" destId="{8E22839A-E2C0-49E4-9345-7289D774F972}" srcOrd="1" destOrd="0" presId="urn:microsoft.com/office/officeart/2008/layout/VerticalCurvedList"/>
    <dgm:cxn modelId="{D5152C71-CD12-4C87-B4DC-BA039A874722}" type="presParOf" srcId="{2738144A-B90B-4BBD-99CF-FE8BD859CB08}" destId="{E482CB7D-44EC-444C-8C86-2AA5B2B19332}" srcOrd="2" destOrd="0" presId="urn:microsoft.com/office/officeart/2008/layout/VerticalCurvedList"/>
    <dgm:cxn modelId="{30189491-E582-4537-AB2A-EE0791770AB4}" type="presParOf" srcId="{E482CB7D-44EC-444C-8C86-2AA5B2B19332}" destId="{C01A9292-ADC2-4E23-BF69-67D345DF810F}" srcOrd="0" destOrd="0" presId="urn:microsoft.com/office/officeart/2008/layout/VerticalCurvedList"/>
    <dgm:cxn modelId="{3C77DBC0-405F-4436-9624-5767B3C8AB09}" type="presParOf" srcId="{2738144A-B90B-4BBD-99CF-FE8BD859CB08}" destId="{28EF300C-281B-4810-867F-9C21C92E863B}" srcOrd="3" destOrd="0" presId="urn:microsoft.com/office/officeart/2008/layout/VerticalCurvedList"/>
    <dgm:cxn modelId="{5088CC3C-F9BC-476B-A0B2-98FCCBDB6A1C}" type="presParOf" srcId="{2738144A-B90B-4BBD-99CF-FE8BD859CB08}" destId="{4FB110A6-9550-4796-BE1F-D492497458BA}" srcOrd="4" destOrd="0" presId="urn:microsoft.com/office/officeart/2008/layout/VerticalCurvedList"/>
    <dgm:cxn modelId="{988D1017-20C3-42F0-A0F2-0CE7007C6225}" type="presParOf" srcId="{4FB110A6-9550-4796-BE1F-D492497458BA}" destId="{FFBB5356-2ACA-4613-8AF4-26565EB0926D}" srcOrd="0" destOrd="0" presId="urn:microsoft.com/office/officeart/2008/layout/VerticalCurvedList"/>
    <dgm:cxn modelId="{C82C0083-23C8-4E31-ACAF-A017AE6796C5}" type="presParOf" srcId="{2738144A-B90B-4BBD-99CF-FE8BD859CB08}" destId="{355D9600-3384-4F2F-8BBA-4441B88BAC96}" srcOrd="5" destOrd="0" presId="urn:microsoft.com/office/officeart/2008/layout/VerticalCurvedList"/>
    <dgm:cxn modelId="{E444EF4F-1EE8-4000-B898-F4AB4A2CE07E}" type="presParOf" srcId="{2738144A-B90B-4BBD-99CF-FE8BD859CB08}" destId="{E0866969-490A-4E55-B949-8DE932F8C1EB}" srcOrd="6" destOrd="0" presId="urn:microsoft.com/office/officeart/2008/layout/VerticalCurvedList"/>
    <dgm:cxn modelId="{0B78692C-5A10-470F-828E-90D3A05A3F94}" type="presParOf" srcId="{E0866969-490A-4E55-B949-8DE932F8C1EB}" destId="{A49ED13E-81F0-4227-B75E-BD8AE23A999E}" srcOrd="0" destOrd="0" presId="urn:microsoft.com/office/officeart/2008/layout/VerticalCurvedList"/>
    <dgm:cxn modelId="{A4335446-EAC3-4942-94D2-5862806881D9}" type="presParOf" srcId="{2738144A-B90B-4BBD-99CF-FE8BD859CB08}" destId="{91376656-9C38-4F7F-B605-39463ECEB745}" srcOrd="7" destOrd="0" presId="urn:microsoft.com/office/officeart/2008/layout/VerticalCurvedList"/>
    <dgm:cxn modelId="{A2E92966-EC80-4A7B-860D-D6A86443DB63}" type="presParOf" srcId="{2738144A-B90B-4BBD-99CF-FE8BD859CB08}" destId="{ABA8F8F6-7C94-4D38-9255-F67975E5AA3B}" srcOrd="8" destOrd="0" presId="urn:microsoft.com/office/officeart/2008/layout/VerticalCurvedList"/>
    <dgm:cxn modelId="{670E436A-B5AB-4387-A2AC-34E4E93E9051}" type="presParOf" srcId="{ABA8F8F6-7C94-4D38-9255-F67975E5AA3B}" destId="{1CF9FE10-5ADE-440A-911D-84272BCF186A}" srcOrd="0" destOrd="0" presId="urn:microsoft.com/office/officeart/2008/layout/VerticalCurvedList"/>
    <dgm:cxn modelId="{E44D1598-208D-4FA8-B636-2F72938D7757}" type="presParOf" srcId="{2738144A-B90B-4BBD-99CF-FE8BD859CB08}" destId="{081F7964-6C91-4AB5-B3B9-56D6F2A7E3E7}" srcOrd="9" destOrd="0" presId="urn:microsoft.com/office/officeart/2008/layout/VerticalCurvedList"/>
    <dgm:cxn modelId="{4D8C3DD6-04EE-4F4E-AF52-3AEB950CE8F6}" type="presParOf" srcId="{2738144A-B90B-4BBD-99CF-FE8BD859CB08}" destId="{3872E423-191B-4F71-A3E1-F70002E8ACBF}" srcOrd="10" destOrd="0" presId="urn:microsoft.com/office/officeart/2008/layout/VerticalCurvedList"/>
    <dgm:cxn modelId="{0DE55373-D734-4AF3-A877-2F9FFB09B8F2}" type="presParOf" srcId="{3872E423-191B-4F71-A3E1-F70002E8ACBF}" destId="{6A6C1FD3-F69D-434E-AC3C-78C3E52A35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B87846-9578-4703-ADF4-2F0C48AA00F0}" type="doc">
      <dgm:prSet loTypeId="urn:microsoft.com/office/officeart/2008/layout/VerticalCurvedList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4F19ECBB-5520-45D1-AC57-558545007053}">
      <dgm:prSet phldrT="[Текст]" custT="1"/>
      <dgm:spPr/>
      <dgm:t>
        <a:bodyPr/>
        <a:lstStyle/>
        <a:p>
          <a:pPr algn="ctr"/>
          <a:r>
            <a:rPr lang="ru-RU" sz="13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анализа трудовой функции работников по профессии, должности, виду и составу выполняемой работы.</a:t>
          </a:r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DA2B15-E43F-4A12-980B-A4F4D0B8062C}" type="parTrans" cxnId="{2B17DC58-11FD-447B-805D-750D86BCFC36}">
      <dgm:prSet/>
      <dgm:spPr/>
      <dgm:t>
        <a:bodyPr/>
        <a:lstStyle/>
        <a:p>
          <a:endParaRPr lang="ru-RU"/>
        </a:p>
      </dgm:t>
    </dgm:pt>
    <dgm:pt modelId="{FE3EB322-618D-44A4-A75D-143EF60ABCFA}" type="sibTrans" cxnId="{2B17DC58-11FD-447B-805D-750D86BCFC36}">
      <dgm:prSet/>
      <dgm:spPr/>
      <dgm:t>
        <a:bodyPr/>
        <a:lstStyle/>
        <a:p>
          <a:endParaRPr lang="ru-RU"/>
        </a:p>
      </dgm:t>
    </dgm:pt>
    <dgm:pt modelId="{C2B29E6E-5766-4D96-968F-6F906A3DD182}">
      <dgm:prSet phldrT="[Текст]" custT="1"/>
      <dgm:spPr/>
      <dgm:t>
        <a:bodyPr/>
        <a:lstStyle/>
        <a:p>
          <a:pPr algn="ctr"/>
          <a:r>
            <a:rPr lang="ru-RU" sz="13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результатов специальной оценки условий труда на конкретных рабочих местах для соответствующей должности, профессии, в том числе определения вредных производственных факторов, характерных для работ</a:t>
          </a:r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07773-C973-44F6-A3DD-1A863949EBA0}" type="parTrans" cxnId="{BA69F915-8B3E-4467-B28E-54405677E87C}">
      <dgm:prSet/>
      <dgm:spPr/>
      <dgm:t>
        <a:bodyPr/>
        <a:lstStyle/>
        <a:p>
          <a:endParaRPr lang="ru-RU"/>
        </a:p>
      </dgm:t>
    </dgm:pt>
    <dgm:pt modelId="{99AF0F21-C7FD-4E78-96A5-98B5E707B971}" type="sibTrans" cxnId="{BA69F915-8B3E-4467-B28E-54405677E87C}">
      <dgm:prSet/>
      <dgm:spPr/>
      <dgm:t>
        <a:bodyPr/>
        <a:lstStyle/>
        <a:p>
          <a:endParaRPr lang="ru-RU"/>
        </a:p>
      </dgm:t>
    </dgm:pt>
    <dgm:pt modelId="{D02C4E46-DC19-4514-B830-8DE2A4B81718}">
      <dgm:prSet phldrT="[Текст]" custT="1"/>
      <dgm:spPr/>
      <dgm:t>
        <a:bodyPr/>
        <a:lstStyle/>
        <a:p>
          <a:pPr algn="ctr"/>
          <a:r>
            <a:rPr lang="ru-RU" sz="13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анализа результатов расследования несчастных случаев, а также типичных причин несчастных случаев на производстве и профессиональных заболеваний.</a:t>
          </a:r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F88289-1994-4B1F-898E-E843D6AC58F2}" type="parTrans" cxnId="{38875003-6D90-4AC2-9900-3E59652FBD6F}">
      <dgm:prSet/>
      <dgm:spPr/>
      <dgm:t>
        <a:bodyPr/>
        <a:lstStyle/>
        <a:p>
          <a:endParaRPr lang="ru-RU"/>
        </a:p>
      </dgm:t>
    </dgm:pt>
    <dgm:pt modelId="{F2E73536-1D86-4085-9CBB-99419003D463}" type="sibTrans" cxnId="{38875003-6D90-4AC2-9900-3E59652FBD6F}">
      <dgm:prSet/>
      <dgm:spPr/>
      <dgm:t>
        <a:bodyPr/>
        <a:lstStyle/>
        <a:p>
          <a:endParaRPr lang="ru-RU"/>
        </a:p>
      </dgm:t>
    </dgm:pt>
    <dgm:pt modelId="{D9C3A83F-65D8-4A4F-9B87-A346E2D91787}">
      <dgm:prSet phldrT="[Текст]" custT="1"/>
      <dgm:spPr/>
      <dgm:t>
        <a:bodyPr/>
        <a:lstStyle/>
        <a:p>
          <a:pPr algn="ctr"/>
          <a:r>
            <a:rPr lang="ru-RU" sz="13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определения безопасных методов и приемов выполнения трудовых функций и работ</a:t>
          </a:r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EC7016-2CC3-4080-8CFF-14F8DCCF28B6}" type="parTrans" cxnId="{828BF030-FCF6-4CDF-BAF7-F084F2F9C132}">
      <dgm:prSet/>
      <dgm:spPr/>
      <dgm:t>
        <a:bodyPr/>
        <a:lstStyle/>
        <a:p>
          <a:endParaRPr lang="ru-RU"/>
        </a:p>
      </dgm:t>
    </dgm:pt>
    <dgm:pt modelId="{BD6C0D23-4C9C-49FE-89B0-F0D5FCD2CC01}" type="sibTrans" cxnId="{828BF030-FCF6-4CDF-BAF7-F084F2F9C132}">
      <dgm:prSet/>
      <dgm:spPr/>
      <dgm:t>
        <a:bodyPr/>
        <a:lstStyle/>
        <a:p>
          <a:endParaRPr lang="ru-RU"/>
        </a:p>
      </dgm:t>
    </dgm:pt>
    <dgm:pt modelId="{955BF81C-B1DE-4241-8B71-2E38B54E8BDD}">
      <dgm:prSet phldrT="[Текст]" custT="1"/>
      <dgm:spPr/>
      <dgm:t>
        <a:bodyPr/>
        <a:lstStyle/>
        <a:p>
          <a:pPr algn="ctr"/>
          <a:r>
            <a:rPr lang="ru-RU" sz="13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анализа требований соответствующих профессиональных стандартов;</a:t>
          </a:r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1AFD30-9661-4BC4-A996-C33316EF5137}" type="parTrans" cxnId="{50BA9546-F52C-4C67-854D-1D8A5C691033}">
      <dgm:prSet/>
      <dgm:spPr/>
      <dgm:t>
        <a:bodyPr/>
        <a:lstStyle/>
        <a:p>
          <a:endParaRPr lang="ru-RU"/>
        </a:p>
      </dgm:t>
    </dgm:pt>
    <dgm:pt modelId="{2A3BB126-FA63-4154-852F-A28B5DF243A1}" type="sibTrans" cxnId="{50BA9546-F52C-4C67-854D-1D8A5C691033}">
      <dgm:prSet/>
      <dgm:spPr/>
      <dgm:t>
        <a:bodyPr/>
        <a:lstStyle/>
        <a:p>
          <a:endParaRPr lang="ru-RU"/>
        </a:p>
      </dgm:t>
    </dgm:pt>
    <dgm:pt modelId="{89DA36B1-90AF-4CFF-8089-8FBA3E3E4B01}">
      <dgm:prSet phldrT="[Текст]" custT="1"/>
      <dgm:spPr/>
      <dgm:t>
        <a:bodyPr/>
        <a:lstStyle/>
        <a:p>
          <a:pPr algn="ctr"/>
          <a:r>
            <a:rPr lang="ru-RU" sz="13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определения профессиональных рисков и опасностей, характерных для работ, выполняемых работниками</a:t>
          </a:r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DF6F3F-BF9E-4630-85E5-71F9062E036C}" type="sibTrans" cxnId="{7D32B905-1F7B-4036-A56E-9500A0ADD75B}">
      <dgm:prSet/>
      <dgm:spPr/>
      <dgm:t>
        <a:bodyPr/>
        <a:lstStyle/>
        <a:p>
          <a:endParaRPr lang="ru-RU"/>
        </a:p>
      </dgm:t>
    </dgm:pt>
    <dgm:pt modelId="{6F773AE4-98B9-4B8A-971A-B56901A08D0A}" type="parTrans" cxnId="{7D32B905-1F7B-4036-A56E-9500A0ADD75B}">
      <dgm:prSet/>
      <dgm:spPr/>
      <dgm:t>
        <a:bodyPr/>
        <a:lstStyle/>
        <a:p>
          <a:endParaRPr lang="ru-RU"/>
        </a:p>
      </dgm:t>
    </dgm:pt>
    <dgm:pt modelId="{59359B19-8886-4C32-BCE1-BD1DD4DBD050}" type="pres">
      <dgm:prSet presAssocID="{6EB87846-9578-4703-ADF4-2F0C48AA00F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738144A-B90B-4BBD-99CF-FE8BD859CB08}" type="pres">
      <dgm:prSet presAssocID="{6EB87846-9578-4703-ADF4-2F0C48AA00F0}" presName="Name1" presStyleCnt="0"/>
      <dgm:spPr/>
    </dgm:pt>
    <dgm:pt modelId="{0F6714C4-E3E4-4B21-98BD-F2E32C180D37}" type="pres">
      <dgm:prSet presAssocID="{6EB87846-9578-4703-ADF4-2F0C48AA00F0}" presName="cycle" presStyleCnt="0"/>
      <dgm:spPr/>
    </dgm:pt>
    <dgm:pt modelId="{E007E2B9-BD0B-457F-BD01-759E5A0414B9}" type="pres">
      <dgm:prSet presAssocID="{6EB87846-9578-4703-ADF4-2F0C48AA00F0}" presName="srcNode" presStyleLbl="node1" presStyleIdx="0" presStyleCnt="6"/>
      <dgm:spPr/>
    </dgm:pt>
    <dgm:pt modelId="{630FBBCF-60CF-4E98-BAFE-45EA8C477F60}" type="pres">
      <dgm:prSet presAssocID="{6EB87846-9578-4703-ADF4-2F0C48AA00F0}" presName="conn" presStyleLbl="parChTrans1D2" presStyleIdx="0" presStyleCnt="1"/>
      <dgm:spPr/>
      <dgm:t>
        <a:bodyPr/>
        <a:lstStyle/>
        <a:p>
          <a:endParaRPr lang="ru-RU"/>
        </a:p>
      </dgm:t>
    </dgm:pt>
    <dgm:pt modelId="{F013AD44-03D4-4362-B0F0-104A76E42B0A}" type="pres">
      <dgm:prSet presAssocID="{6EB87846-9578-4703-ADF4-2F0C48AA00F0}" presName="extraNode" presStyleLbl="node1" presStyleIdx="0" presStyleCnt="6"/>
      <dgm:spPr/>
    </dgm:pt>
    <dgm:pt modelId="{C9898C3D-35FA-42F0-9AE7-C1478B18A0DD}" type="pres">
      <dgm:prSet presAssocID="{6EB87846-9578-4703-ADF4-2F0C48AA00F0}" presName="dstNode" presStyleLbl="node1" presStyleIdx="0" presStyleCnt="6"/>
      <dgm:spPr/>
    </dgm:pt>
    <dgm:pt modelId="{8E22839A-E2C0-49E4-9345-7289D774F972}" type="pres">
      <dgm:prSet presAssocID="{4F19ECBB-5520-45D1-AC57-558545007053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2CB7D-44EC-444C-8C86-2AA5B2B19332}" type="pres">
      <dgm:prSet presAssocID="{4F19ECBB-5520-45D1-AC57-558545007053}" presName="accent_1" presStyleCnt="0"/>
      <dgm:spPr/>
    </dgm:pt>
    <dgm:pt modelId="{C01A9292-ADC2-4E23-BF69-67D345DF810F}" type="pres">
      <dgm:prSet presAssocID="{4F19ECBB-5520-45D1-AC57-558545007053}" presName="accentRepeatNode" presStyleLbl="solidFgAcc1" presStyleIdx="0" presStyleCnt="6"/>
      <dgm:spPr/>
    </dgm:pt>
    <dgm:pt modelId="{28EF300C-281B-4810-867F-9C21C92E863B}" type="pres">
      <dgm:prSet presAssocID="{C2B29E6E-5766-4D96-968F-6F906A3DD182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110A6-9550-4796-BE1F-D492497458BA}" type="pres">
      <dgm:prSet presAssocID="{C2B29E6E-5766-4D96-968F-6F906A3DD182}" presName="accent_2" presStyleCnt="0"/>
      <dgm:spPr/>
    </dgm:pt>
    <dgm:pt modelId="{FFBB5356-2ACA-4613-8AF4-26565EB0926D}" type="pres">
      <dgm:prSet presAssocID="{C2B29E6E-5766-4D96-968F-6F906A3DD182}" presName="accentRepeatNode" presStyleLbl="solidFgAcc1" presStyleIdx="1" presStyleCnt="6"/>
      <dgm:spPr/>
    </dgm:pt>
    <dgm:pt modelId="{6CF60100-CFCC-4B27-9813-171FB10D6667}" type="pres">
      <dgm:prSet presAssocID="{89DA36B1-90AF-4CFF-8089-8FBA3E3E4B01}" presName="text_3" presStyleLbl="node1" presStyleIdx="2" presStyleCnt="6" custScaleX="95679" custLinFactNeighborX="-1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46F22-D0E2-45EF-8381-AF3208490D61}" type="pres">
      <dgm:prSet presAssocID="{89DA36B1-90AF-4CFF-8089-8FBA3E3E4B01}" presName="accent_3" presStyleCnt="0"/>
      <dgm:spPr/>
    </dgm:pt>
    <dgm:pt modelId="{0C8B1383-60DF-49C5-9D34-D812968AFD28}" type="pres">
      <dgm:prSet presAssocID="{89DA36B1-90AF-4CFF-8089-8FBA3E3E4B01}" presName="accentRepeatNode" presStyleLbl="solidFgAcc1" presStyleIdx="2" presStyleCnt="6"/>
      <dgm:spPr/>
    </dgm:pt>
    <dgm:pt modelId="{F7AD29CF-9998-4F51-A1BF-B2EEA04CEB3D}" type="pres">
      <dgm:prSet presAssocID="{D02C4E46-DC19-4514-B830-8DE2A4B81718}" presName="text_4" presStyleLbl="node1" presStyleIdx="3" presStyleCnt="6" custScaleX="93169" custLinFactNeighborX="-3920" custLinFactNeighborY="1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FBB2E5-2ABD-4CD4-8AF1-8A4B3A408365}" type="pres">
      <dgm:prSet presAssocID="{D02C4E46-DC19-4514-B830-8DE2A4B81718}" presName="accent_4" presStyleCnt="0"/>
      <dgm:spPr/>
    </dgm:pt>
    <dgm:pt modelId="{1CF9FE10-5ADE-440A-911D-84272BCF186A}" type="pres">
      <dgm:prSet presAssocID="{D02C4E46-DC19-4514-B830-8DE2A4B81718}" presName="accentRepeatNode" presStyleLbl="solidFgAcc1" presStyleIdx="3" presStyleCnt="6"/>
      <dgm:spPr/>
    </dgm:pt>
    <dgm:pt modelId="{08A77D6C-C237-4457-9719-A9640C1E74CC}" type="pres">
      <dgm:prSet presAssocID="{955BF81C-B1DE-4241-8B71-2E38B54E8BDD}" presName="text_5" presStyleLbl="node1" presStyleIdx="4" presStyleCnt="6" custScaleX="76630" custLinFactNeighborX="-11566" custLinFactNeighborY="58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27E47-E547-498E-8AA3-CD217AEB28FF}" type="pres">
      <dgm:prSet presAssocID="{955BF81C-B1DE-4241-8B71-2E38B54E8BDD}" presName="accent_5" presStyleCnt="0"/>
      <dgm:spPr/>
    </dgm:pt>
    <dgm:pt modelId="{11C0E552-5F0A-45EC-9366-3DA9816D0C0F}" type="pres">
      <dgm:prSet presAssocID="{955BF81C-B1DE-4241-8B71-2E38B54E8BDD}" presName="accentRepeatNode" presStyleLbl="solidFgAcc1" presStyleIdx="4" presStyleCnt="6"/>
      <dgm:spPr/>
    </dgm:pt>
    <dgm:pt modelId="{41035706-516A-4AC4-A74D-69C4EE5BD924}" type="pres">
      <dgm:prSet presAssocID="{D9C3A83F-65D8-4A4F-9B87-A346E2D91787}" presName="text_6" presStyleLbl="node1" presStyleIdx="5" presStyleCnt="6" custScaleX="78333" custLinFactNeighborX="-10293" custLinFactNeighborY="38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4BB1A2-711A-4351-85F3-5EF01A26E305}" type="pres">
      <dgm:prSet presAssocID="{D9C3A83F-65D8-4A4F-9B87-A346E2D91787}" presName="accent_6" presStyleCnt="0"/>
      <dgm:spPr/>
    </dgm:pt>
    <dgm:pt modelId="{6A6C1FD3-F69D-434E-AC3C-78C3E52A35DE}" type="pres">
      <dgm:prSet presAssocID="{D9C3A83F-65D8-4A4F-9B87-A346E2D91787}" presName="accentRepeatNode" presStyleLbl="solidFgAcc1" presStyleIdx="5" presStyleCnt="6"/>
      <dgm:spPr/>
    </dgm:pt>
  </dgm:ptLst>
  <dgm:cxnLst>
    <dgm:cxn modelId="{2B17DC58-11FD-447B-805D-750D86BCFC36}" srcId="{6EB87846-9578-4703-ADF4-2F0C48AA00F0}" destId="{4F19ECBB-5520-45D1-AC57-558545007053}" srcOrd="0" destOrd="0" parTransId="{FCDA2B15-E43F-4A12-980B-A4F4D0B8062C}" sibTransId="{FE3EB322-618D-44A4-A75D-143EF60ABCFA}"/>
    <dgm:cxn modelId="{FC639404-AF03-42CD-BE6A-5E0FBDC6C277}" type="presOf" srcId="{4F19ECBB-5520-45D1-AC57-558545007053}" destId="{8E22839A-E2C0-49E4-9345-7289D774F972}" srcOrd="0" destOrd="0" presId="urn:microsoft.com/office/officeart/2008/layout/VerticalCurvedList"/>
    <dgm:cxn modelId="{E6C03B7B-B675-46B7-A433-B0AE9946FCF5}" type="presOf" srcId="{955BF81C-B1DE-4241-8B71-2E38B54E8BDD}" destId="{08A77D6C-C237-4457-9719-A9640C1E74CC}" srcOrd="0" destOrd="0" presId="urn:microsoft.com/office/officeart/2008/layout/VerticalCurvedList"/>
    <dgm:cxn modelId="{CD0D1731-8C97-4DA6-BA03-524C985DD002}" type="presOf" srcId="{D9C3A83F-65D8-4A4F-9B87-A346E2D91787}" destId="{41035706-516A-4AC4-A74D-69C4EE5BD924}" srcOrd="0" destOrd="0" presId="urn:microsoft.com/office/officeart/2008/layout/VerticalCurvedList"/>
    <dgm:cxn modelId="{BA69F915-8B3E-4467-B28E-54405677E87C}" srcId="{6EB87846-9578-4703-ADF4-2F0C48AA00F0}" destId="{C2B29E6E-5766-4D96-968F-6F906A3DD182}" srcOrd="1" destOrd="0" parTransId="{BC607773-C973-44F6-A3DD-1A863949EBA0}" sibTransId="{99AF0F21-C7FD-4E78-96A5-98B5E707B971}"/>
    <dgm:cxn modelId="{71E69D8D-F786-4BE4-8BAD-E840C30C948C}" type="presOf" srcId="{89DA36B1-90AF-4CFF-8089-8FBA3E3E4B01}" destId="{6CF60100-CFCC-4B27-9813-171FB10D6667}" srcOrd="0" destOrd="0" presId="urn:microsoft.com/office/officeart/2008/layout/VerticalCurvedList"/>
    <dgm:cxn modelId="{85EE5A3D-EEDC-48ED-A50F-48EA43A29281}" type="presOf" srcId="{D02C4E46-DC19-4514-B830-8DE2A4B81718}" destId="{F7AD29CF-9998-4F51-A1BF-B2EEA04CEB3D}" srcOrd="0" destOrd="0" presId="urn:microsoft.com/office/officeart/2008/layout/VerticalCurvedList"/>
    <dgm:cxn modelId="{D505B997-C21A-4D8F-BC08-B2B9C41ABD5E}" type="presOf" srcId="{6EB87846-9578-4703-ADF4-2F0C48AA00F0}" destId="{59359B19-8886-4C32-BCE1-BD1DD4DBD050}" srcOrd="0" destOrd="0" presId="urn:microsoft.com/office/officeart/2008/layout/VerticalCurvedList"/>
    <dgm:cxn modelId="{828BF030-FCF6-4CDF-BAF7-F084F2F9C132}" srcId="{6EB87846-9578-4703-ADF4-2F0C48AA00F0}" destId="{D9C3A83F-65D8-4A4F-9B87-A346E2D91787}" srcOrd="5" destOrd="0" parTransId="{D6EC7016-2CC3-4080-8CFF-14F8DCCF28B6}" sibTransId="{BD6C0D23-4C9C-49FE-89B0-F0D5FCD2CC01}"/>
    <dgm:cxn modelId="{38875003-6D90-4AC2-9900-3E59652FBD6F}" srcId="{6EB87846-9578-4703-ADF4-2F0C48AA00F0}" destId="{D02C4E46-DC19-4514-B830-8DE2A4B81718}" srcOrd="3" destOrd="0" parTransId="{E7F88289-1994-4B1F-898E-E843D6AC58F2}" sibTransId="{F2E73536-1D86-4085-9CBB-99419003D463}"/>
    <dgm:cxn modelId="{F2971BD4-D464-40BE-BF10-E5FC9FD9378B}" type="presOf" srcId="{C2B29E6E-5766-4D96-968F-6F906A3DD182}" destId="{28EF300C-281B-4810-867F-9C21C92E863B}" srcOrd="0" destOrd="0" presId="urn:microsoft.com/office/officeart/2008/layout/VerticalCurvedList"/>
    <dgm:cxn modelId="{4F40F1E4-00AC-429B-A815-9B05071551A7}" type="presOf" srcId="{FE3EB322-618D-44A4-A75D-143EF60ABCFA}" destId="{630FBBCF-60CF-4E98-BAFE-45EA8C477F60}" srcOrd="0" destOrd="0" presId="urn:microsoft.com/office/officeart/2008/layout/VerticalCurvedList"/>
    <dgm:cxn modelId="{7D32B905-1F7B-4036-A56E-9500A0ADD75B}" srcId="{6EB87846-9578-4703-ADF4-2F0C48AA00F0}" destId="{89DA36B1-90AF-4CFF-8089-8FBA3E3E4B01}" srcOrd="2" destOrd="0" parTransId="{6F773AE4-98B9-4B8A-971A-B56901A08D0A}" sibTransId="{8ADF6F3F-BF9E-4630-85E5-71F9062E036C}"/>
    <dgm:cxn modelId="{50BA9546-F52C-4C67-854D-1D8A5C691033}" srcId="{6EB87846-9578-4703-ADF4-2F0C48AA00F0}" destId="{955BF81C-B1DE-4241-8B71-2E38B54E8BDD}" srcOrd="4" destOrd="0" parTransId="{711AFD30-9661-4BC4-A996-C33316EF5137}" sibTransId="{2A3BB126-FA63-4154-852F-A28B5DF243A1}"/>
    <dgm:cxn modelId="{F13681B3-930C-49DF-AF7B-3B66482A40DD}" type="presParOf" srcId="{59359B19-8886-4C32-BCE1-BD1DD4DBD050}" destId="{2738144A-B90B-4BBD-99CF-FE8BD859CB08}" srcOrd="0" destOrd="0" presId="urn:microsoft.com/office/officeart/2008/layout/VerticalCurvedList"/>
    <dgm:cxn modelId="{B1F19DB4-EF16-4EE2-951F-420DB2F5E99C}" type="presParOf" srcId="{2738144A-B90B-4BBD-99CF-FE8BD859CB08}" destId="{0F6714C4-E3E4-4B21-98BD-F2E32C180D37}" srcOrd="0" destOrd="0" presId="urn:microsoft.com/office/officeart/2008/layout/VerticalCurvedList"/>
    <dgm:cxn modelId="{4BD23C9E-32B1-4B5A-A21A-6E41200764A7}" type="presParOf" srcId="{0F6714C4-E3E4-4B21-98BD-F2E32C180D37}" destId="{E007E2B9-BD0B-457F-BD01-759E5A0414B9}" srcOrd="0" destOrd="0" presId="urn:microsoft.com/office/officeart/2008/layout/VerticalCurvedList"/>
    <dgm:cxn modelId="{5DCB11A4-8976-4044-93A2-EE20461EA71C}" type="presParOf" srcId="{0F6714C4-E3E4-4B21-98BD-F2E32C180D37}" destId="{630FBBCF-60CF-4E98-BAFE-45EA8C477F60}" srcOrd="1" destOrd="0" presId="urn:microsoft.com/office/officeart/2008/layout/VerticalCurvedList"/>
    <dgm:cxn modelId="{B5FFD5D3-75B3-4A5A-BCFB-08938F9A7F66}" type="presParOf" srcId="{0F6714C4-E3E4-4B21-98BD-F2E32C180D37}" destId="{F013AD44-03D4-4362-B0F0-104A76E42B0A}" srcOrd="2" destOrd="0" presId="urn:microsoft.com/office/officeart/2008/layout/VerticalCurvedList"/>
    <dgm:cxn modelId="{AC222B05-0ADB-4C5F-9D91-28E2B586DD1A}" type="presParOf" srcId="{0F6714C4-E3E4-4B21-98BD-F2E32C180D37}" destId="{C9898C3D-35FA-42F0-9AE7-C1478B18A0DD}" srcOrd="3" destOrd="0" presId="urn:microsoft.com/office/officeart/2008/layout/VerticalCurvedList"/>
    <dgm:cxn modelId="{3DC9D0A2-C8E3-4B8D-A888-115D52BFB1BC}" type="presParOf" srcId="{2738144A-B90B-4BBD-99CF-FE8BD859CB08}" destId="{8E22839A-E2C0-49E4-9345-7289D774F972}" srcOrd="1" destOrd="0" presId="urn:microsoft.com/office/officeart/2008/layout/VerticalCurvedList"/>
    <dgm:cxn modelId="{D5152C71-CD12-4C87-B4DC-BA039A874722}" type="presParOf" srcId="{2738144A-B90B-4BBD-99CF-FE8BD859CB08}" destId="{E482CB7D-44EC-444C-8C86-2AA5B2B19332}" srcOrd="2" destOrd="0" presId="urn:microsoft.com/office/officeart/2008/layout/VerticalCurvedList"/>
    <dgm:cxn modelId="{30189491-E582-4537-AB2A-EE0791770AB4}" type="presParOf" srcId="{E482CB7D-44EC-444C-8C86-2AA5B2B19332}" destId="{C01A9292-ADC2-4E23-BF69-67D345DF810F}" srcOrd="0" destOrd="0" presId="urn:microsoft.com/office/officeart/2008/layout/VerticalCurvedList"/>
    <dgm:cxn modelId="{3C77DBC0-405F-4436-9624-5767B3C8AB09}" type="presParOf" srcId="{2738144A-B90B-4BBD-99CF-FE8BD859CB08}" destId="{28EF300C-281B-4810-867F-9C21C92E863B}" srcOrd="3" destOrd="0" presId="urn:microsoft.com/office/officeart/2008/layout/VerticalCurvedList"/>
    <dgm:cxn modelId="{5088CC3C-F9BC-476B-A0B2-98FCCBDB6A1C}" type="presParOf" srcId="{2738144A-B90B-4BBD-99CF-FE8BD859CB08}" destId="{4FB110A6-9550-4796-BE1F-D492497458BA}" srcOrd="4" destOrd="0" presId="urn:microsoft.com/office/officeart/2008/layout/VerticalCurvedList"/>
    <dgm:cxn modelId="{988D1017-20C3-42F0-A0F2-0CE7007C6225}" type="presParOf" srcId="{4FB110A6-9550-4796-BE1F-D492497458BA}" destId="{FFBB5356-2ACA-4613-8AF4-26565EB0926D}" srcOrd="0" destOrd="0" presId="urn:microsoft.com/office/officeart/2008/layout/VerticalCurvedList"/>
    <dgm:cxn modelId="{517012F0-3351-41B4-9C91-5D95061A27D3}" type="presParOf" srcId="{2738144A-B90B-4BBD-99CF-FE8BD859CB08}" destId="{6CF60100-CFCC-4B27-9813-171FB10D6667}" srcOrd="5" destOrd="0" presId="urn:microsoft.com/office/officeart/2008/layout/VerticalCurvedList"/>
    <dgm:cxn modelId="{19DEF99F-DD9C-4FB9-B644-DB52CF5016BD}" type="presParOf" srcId="{2738144A-B90B-4BBD-99CF-FE8BD859CB08}" destId="{4CD46F22-D0E2-45EF-8381-AF3208490D61}" srcOrd="6" destOrd="0" presId="urn:microsoft.com/office/officeart/2008/layout/VerticalCurvedList"/>
    <dgm:cxn modelId="{B8ADA74C-3997-4025-8367-40F585B1D6A3}" type="presParOf" srcId="{4CD46F22-D0E2-45EF-8381-AF3208490D61}" destId="{0C8B1383-60DF-49C5-9D34-D812968AFD28}" srcOrd="0" destOrd="0" presId="urn:microsoft.com/office/officeart/2008/layout/VerticalCurvedList"/>
    <dgm:cxn modelId="{D423FFCE-74DF-4884-8B02-63C2448EEB03}" type="presParOf" srcId="{2738144A-B90B-4BBD-99CF-FE8BD859CB08}" destId="{F7AD29CF-9998-4F51-A1BF-B2EEA04CEB3D}" srcOrd="7" destOrd="0" presId="urn:microsoft.com/office/officeart/2008/layout/VerticalCurvedList"/>
    <dgm:cxn modelId="{3D55140C-AD7C-43D9-B361-8205FC6A53C3}" type="presParOf" srcId="{2738144A-B90B-4BBD-99CF-FE8BD859CB08}" destId="{FEFBB2E5-2ABD-4CD4-8AF1-8A4B3A408365}" srcOrd="8" destOrd="0" presId="urn:microsoft.com/office/officeart/2008/layout/VerticalCurvedList"/>
    <dgm:cxn modelId="{8B011335-99EA-44C1-8E48-42B19E87BF08}" type="presParOf" srcId="{FEFBB2E5-2ABD-4CD4-8AF1-8A4B3A408365}" destId="{1CF9FE10-5ADE-440A-911D-84272BCF186A}" srcOrd="0" destOrd="0" presId="urn:microsoft.com/office/officeart/2008/layout/VerticalCurvedList"/>
    <dgm:cxn modelId="{815869BA-E691-4754-B3B6-1FA85780CC3D}" type="presParOf" srcId="{2738144A-B90B-4BBD-99CF-FE8BD859CB08}" destId="{08A77D6C-C237-4457-9719-A9640C1E74CC}" srcOrd="9" destOrd="0" presId="urn:microsoft.com/office/officeart/2008/layout/VerticalCurvedList"/>
    <dgm:cxn modelId="{C04C910C-E325-4227-97C2-2AA4F35D73AC}" type="presParOf" srcId="{2738144A-B90B-4BBD-99CF-FE8BD859CB08}" destId="{E6B27E47-E547-498E-8AA3-CD217AEB28FF}" srcOrd="10" destOrd="0" presId="urn:microsoft.com/office/officeart/2008/layout/VerticalCurvedList"/>
    <dgm:cxn modelId="{098D1E08-9173-477B-9DD1-775E78F42328}" type="presParOf" srcId="{E6B27E47-E547-498E-8AA3-CD217AEB28FF}" destId="{11C0E552-5F0A-45EC-9366-3DA9816D0C0F}" srcOrd="0" destOrd="0" presId="urn:microsoft.com/office/officeart/2008/layout/VerticalCurvedList"/>
    <dgm:cxn modelId="{170EA126-1B4A-4190-AE89-874B2371D466}" type="presParOf" srcId="{2738144A-B90B-4BBD-99CF-FE8BD859CB08}" destId="{41035706-516A-4AC4-A74D-69C4EE5BD924}" srcOrd="11" destOrd="0" presId="urn:microsoft.com/office/officeart/2008/layout/VerticalCurvedList"/>
    <dgm:cxn modelId="{DCC0ACCD-C78C-4BDD-B7ED-A7DF38262AB8}" type="presParOf" srcId="{2738144A-B90B-4BBD-99CF-FE8BD859CB08}" destId="{444BB1A2-711A-4351-85F3-5EF01A26E305}" srcOrd="12" destOrd="0" presId="urn:microsoft.com/office/officeart/2008/layout/VerticalCurvedList"/>
    <dgm:cxn modelId="{F5EE5C24-6BED-46B4-B40B-3F7B859F2CED}" type="presParOf" srcId="{444BB1A2-711A-4351-85F3-5EF01A26E305}" destId="{6A6C1FD3-F69D-434E-AC3C-78C3E52A35D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636E50-8684-4FA5-89C0-1A267E69A83A}" type="doc">
      <dgm:prSet loTypeId="urn:microsoft.com/office/officeart/2005/8/layout/list1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53FEBF73-5DCC-4215-A76A-D892C92F0B41}">
      <dgm:prSet phldrT="[Текст]" custT="1"/>
      <dgm:spPr/>
      <dgm:t>
        <a:bodyPr/>
        <a:lstStyle/>
        <a:p>
          <a:pPr algn="just"/>
          <a:r>
            <a:rPr lang="ru-RU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а) общие требования охраны труда;</a:t>
          </a:r>
          <a:endParaRPr lang="ru-RU" sz="16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A50113-9D5F-4B70-9C42-AE06E7FD4865}" type="parTrans" cxnId="{9C0DB48A-E2D9-458A-973A-D92DDDF7FAA0}">
      <dgm:prSet/>
      <dgm:spPr/>
      <dgm:t>
        <a:bodyPr/>
        <a:lstStyle/>
        <a:p>
          <a:endParaRPr lang="ru-RU"/>
        </a:p>
      </dgm:t>
    </dgm:pt>
    <dgm:pt modelId="{F7DB0545-2FF6-489F-8EB3-202B1FFE9346}" type="sibTrans" cxnId="{9C0DB48A-E2D9-458A-973A-D92DDDF7FAA0}">
      <dgm:prSet/>
      <dgm:spPr/>
      <dgm:t>
        <a:bodyPr/>
        <a:lstStyle/>
        <a:p>
          <a:endParaRPr lang="ru-RU"/>
        </a:p>
      </dgm:t>
    </dgm:pt>
    <dgm:pt modelId="{F7ECEA5A-0446-420F-9625-512E38B8EE15}">
      <dgm:prSet phldrT="[Текст]" custT="1"/>
      <dgm:spPr/>
      <dgm:t>
        <a:bodyPr/>
        <a:lstStyle/>
        <a:p>
          <a:pPr algn="just"/>
          <a:r>
            <a:rPr lang="ru-RU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в) требования охраны труда во время работы;</a:t>
          </a:r>
          <a:endParaRPr lang="ru-RU" sz="16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F8D7B5-E8A5-4018-8A9D-958EC26E1F4B}" type="parTrans" cxnId="{77998AA9-A3E7-4A39-B11D-F222E27A0914}">
      <dgm:prSet/>
      <dgm:spPr/>
      <dgm:t>
        <a:bodyPr/>
        <a:lstStyle/>
        <a:p>
          <a:endParaRPr lang="ru-RU"/>
        </a:p>
      </dgm:t>
    </dgm:pt>
    <dgm:pt modelId="{8AA2751F-8C88-4EE0-8020-8A9454C3E06F}" type="sibTrans" cxnId="{77998AA9-A3E7-4A39-B11D-F222E27A0914}">
      <dgm:prSet/>
      <dgm:spPr/>
      <dgm:t>
        <a:bodyPr/>
        <a:lstStyle/>
        <a:p>
          <a:endParaRPr lang="ru-RU"/>
        </a:p>
      </dgm:t>
    </dgm:pt>
    <dgm:pt modelId="{621D6DF0-90DA-4C23-98ED-2B7B8F2A7A51}">
      <dgm:prSet custT="1"/>
      <dgm:spPr/>
      <dgm:t>
        <a:bodyPr/>
        <a:lstStyle/>
        <a:p>
          <a:pPr algn="just"/>
          <a:r>
            <a:rPr lang="ru-RU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б) требования охраны труда перед началом работы;</a:t>
          </a:r>
          <a:endParaRPr lang="ru-RU" sz="16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15705E-C951-4699-B743-36CA17129424}" type="parTrans" cxnId="{F0FD7EA1-5AE9-426B-AB6E-24482A8AF11A}">
      <dgm:prSet/>
      <dgm:spPr/>
      <dgm:t>
        <a:bodyPr/>
        <a:lstStyle/>
        <a:p>
          <a:endParaRPr lang="ru-RU"/>
        </a:p>
      </dgm:t>
    </dgm:pt>
    <dgm:pt modelId="{BAD4F7AE-2B1C-4619-B186-B9875A525C0C}" type="sibTrans" cxnId="{F0FD7EA1-5AE9-426B-AB6E-24482A8AF11A}">
      <dgm:prSet/>
      <dgm:spPr/>
      <dgm:t>
        <a:bodyPr/>
        <a:lstStyle/>
        <a:p>
          <a:endParaRPr lang="ru-RU"/>
        </a:p>
      </dgm:t>
    </dgm:pt>
    <dgm:pt modelId="{491B573E-181A-4820-B007-921A5718256D}">
      <dgm:prSet phldrT="[Текст]" custT="1"/>
      <dgm:spPr/>
      <dgm:t>
        <a:bodyPr/>
        <a:lstStyle/>
        <a:p>
          <a:pPr algn="just"/>
          <a:r>
            <a:rPr lang="ru-RU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г) требования охраны труда в аварийных ситуациях;</a:t>
          </a:r>
          <a:endParaRPr lang="ru-RU" sz="16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9E192E-2551-4A0C-B743-2880F4222F03}" type="parTrans" cxnId="{20E44E87-D8C1-4042-9F38-0DB490E323E7}">
      <dgm:prSet/>
      <dgm:spPr/>
      <dgm:t>
        <a:bodyPr/>
        <a:lstStyle/>
        <a:p>
          <a:endParaRPr lang="ru-RU"/>
        </a:p>
      </dgm:t>
    </dgm:pt>
    <dgm:pt modelId="{269014DC-62E4-4CCD-ABB4-406A6963862F}" type="sibTrans" cxnId="{20E44E87-D8C1-4042-9F38-0DB490E323E7}">
      <dgm:prSet/>
      <dgm:spPr/>
      <dgm:t>
        <a:bodyPr/>
        <a:lstStyle/>
        <a:p>
          <a:endParaRPr lang="ru-RU"/>
        </a:p>
      </dgm:t>
    </dgm:pt>
    <dgm:pt modelId="{84261EC1-2BB4-4193-96C8-3E9EC8E8BC61}">
      <dgm:prSet phldrT="[Текст]" custT="1"/>
      <dgm:spPr/>
      <dgm:t>
        <a:bodyPr/>
        <a:lstStyle/>
        <a:p>
          <a:pPr algn="just"/>
          <a:r>
            <a:rPr lang="ru-RU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д) требования охраны труда по окончании работы.</a:t>
          </a:r>
          <a:endParaRPr lang="ru-RU" sz="16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69C836-2015-4955-A7CA-2EB19C0CE5AC}" type="parTrans" cxnId="{490F859A-7716-4994-B135-3CDB274B2702}">
      <dgm:prSet/>
      <dgm:spPr/>
      <dgm:t>
        <a:bodyPr/>
        <a:lstStyle/>
        <a:p>
          <a:endParaRPr lang="ru-RU"/>
        </a:p>
      </dgm:t>
    </dgm:pt>
    <dgm:pt modelId="{2DA5CD1F-0F0F-46C9-AEA4-9AC12A626F3E}" type="sibTrans" cxnId="{490F859A-7716-4994-B135-3CDB274B2702}">
      <dgm:prSet/>
      <dgm:spPr/>
      <dgm:t>
        <a:bodyPr/>
        <a:lstStyle/>
        <a:p>
          <a:endParaRPr lang="ru-RU"/>
        </a:p>
      </dgm:t>
    </dgm:pt>
    <dgm:pt modelId="{58B57E71-80B5-4BF6-BA1C-7C549C285EF9}" type="pres">
      <dgm:prSet presAssocID="{95636E50-8684-4FA5-89C0-1A267E69A83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48CBBA-F372-42BC-AA5A-446F2CEE375A}" type="pres">
      <dgm:prSet presAssocID="{53FEBF73-5DCC-4215-A76A-D892C92F0B41}" presName="parentLin" presStyleCnt="0"/>
      <dgm:spPr/>
    </dgm:pt>
    <dgm:pt modelId="{CBA9A8C0-004D-4D2F-A239-A6BDD2F20FF1}" type="pres">
      <dgm:prSet presAssocID="{53FEBF73-5DCC-4215-A76A-D892C92F0B4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072DD9D3-096F-42CA-ACF6-F5BB9EC55773}" type="pres">
      <dgm:prSet presAssocID="{53FEBF73-5DCC-4215-A76A-D892C92F0B4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895340-257A-4652-8769-BACFEC8FF154}" type="pres">
      <dgm:prSet presAssocID="{53FEBF73-5DCC-4215-A76A-D892C92F0B41}" presName="negativeSpace" presStyleCnt="0"/>
      <dgm:spPr/>
    </dgm:pt>
    <dgm:pt modelId="{BC12E4CA-4F7A-4DB0-AC11-FA6054D00DD6}" type="pres">
      <dgm:prSet presAssocID="{53FEBF73-5DCC-4215-A76A-D892C92F0B41}" presName="childText" presStyleLbl="conFgAcc1" presStyleIdx="0" presStyleCnt="5">
        <dgm:presLayoutVars>
          <dgm:bulletEnabled val="1"/>
        </dgm:presLayoutVars>
      </dgm:prSet>
      <dgm:spPr/>
    </dgm:pt>
    <dgm:pt modelId="{E3E64F76-774E-4352-84AD-6C12B6EB55DB}" type="pres">
      <dgm:prSet presAssocID="{F7DB0545-2FF6-489F-8EB3-202B1FFE9346}" presName="spaceBetweenRectangles" presStyleCnt="0"/>
      <dgm:spPr/>
    </dgm:pt>
    <dgm:pt modelId="{D66CEB22-22E9-4784-B77E-0239E9DDDD5A}" type="pres">
      <dgm:prSet presAssocID="{621D6DF0-90DA-4C23-98ED-2B7B8F2A7A51}" presName="parentLin" presStyleCnt="0"/>
      <dgm:spPr/>
    </dgm:pt>
    <dgm:pt modelId="{BB7BD090-4E5C-44D4-97ED-F0A28F0A16B2}" type="pres">
      <dgm:prSet presAssocID="{621D6DF0-90DA-4C23-98ED-2B7B8F2A7A5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0984438E-29B1-41F1-8FE3-162979D38DC4}" type="pres">
      <dgm:prSet presAssocID="{621D6DF0-90DA-4C23-98ED-2B7B8F2A7A5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50707-2989-4E13-BFDB-21BA4C17ABD0}" type="pres">
      <dgm:prSet presAssocID="{621D6DF0-90DA-4C23-98ED-2B7B8F2A7A51}" presName="negativeSpace" presStyleCnt="0"/>
      <dgm:spPr/>
    </dgm:pt>
    <dgm:pt modelId="{2CB89F7D-54E2-4209-BDB4-B7AC0BF1B184}" type="pres">
      <dgm:prSet presAssocID="{621D6DF0-90DA-4C23-98ED-2B7B8F2A7A51}" presName="childText" presStyleLbl="conFgAcc1" presStyleIdx="1" presStyleCnt="5">
        <dgm:presLayoutVars>
          <dgm:bulletEnabled val="1"/>
        </dgm:presLayoutVars>
      </dgm:prSet>
      <dgm:spPr/>
    </dgm:pt>
    <dgm:pt modelId="{3C394AB6-D6FE-4672-812D-CC8C05012E94}" type="pres">
      <dgm:prSet presAssocID="{BAD4F7AE-2B1C-4619-B186-B9875A525C0C}" presName="spaceBetweenRectangles" presStyleCnt="0"/>
      <dgm:spPr/>
    </dgm:pt>
    <dgm:pt modelId="{4E40A8C7-3EBE-447B-A980-532B2BC777E2}" type="pres">
      <dgm:prSet presAssocID="{F7ECEA5A-0446-420F-9625-512E38B8EE15}" presName="parentLin" presStyleCnt="0"/>
      <dgm:spPr/>
    </dgm:pt>
    <dgm:pt modelId="{9CF67354-A61D-475C-BCB7-4E21592B6174}" type="pres">
      <dgm:prSet presAssocID="{F7ECEA5A-0446-420F-9625-512E38B8EE15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3C87A0F0-5532-4614-8F64-127AE1C8E26C}" type="pres">
      <dgm:prSet presAssocID="{F7ECEA5A-0446-420F-9625-512E38B8EE15}" presName="parentText" presStyleLbl="node1" presStyleIdx="2" presStyleCnt="5" custLinFactNeighborX="11829" custLinFactNeighborY="9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DDB981-D999-4188-8629-C8E5218FF883}" type="pres">
      <dgm:prSet presAssocID="{F7ECEA5A-0446-420F-9625-512E38B8EE15}" presName="negativeSpace" presStyleCnt="0"/>
      <dgm:spPr/>
    </dgm:pt>
    <dgm:pt modelId="{2CFAB268-173E-4B8E-8E50-051318384D87}" type="pres">
      <dgm:prSet presAssocID="{F7ECEA5A-0446-420F-9625-512E38B8EE15}" presName="childText" presStyleLbl="conFgAcc1" presStyleIdx="2" presStyleCnt="5">
        <dgm:presLayoutVars>
          <dgm:bulletEnabled val="1"/>
        </dgm:presLayoutVars>
      </dgm:prSet>
      <dgm:spPr/>
    </dgm:pt>
    <dgm:pt modelId="{8DD0A82A-1DC0-444B-8C31-FB420C3D6D7E}" type="pres">
      <dgm:prSet presAssocID="{8AA2751F-8C88-4EE0-8020-8A9454C3E06F}" presName="spaceBetweenRectangles" presStyleCnt="0"/>
      <dgm:spPr/>
    </dgm:pt>
    <dgm:pt modelId="{C7EF452E-33E3-4A8E-8E6B-E3AFF19BA65A}" type="pres">
      <dgm:prSet presAssocID="{491B573E-181A-4820-B007-921A5718256D}" presName="parentLin" presStyleCnt="0"/>
      <dgm:spPr/>
    </dgm:pt>
    <dgm:pt modelId="{2865CF41-BF66-4BBB-8740-17D2618B655B}" type="pres">
      <dgm:prSet presAssocID="{491B573E-181A-4820-B007-921A5718256D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0F1222F5-B47D-4115-BDE7-B573F64FDAE1}" type="pres">
      <dgm:prSet presAssocID="{491B573E-181A-4820-B007-921A5718256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4EB19-DA69-46D4-B495-8466E33E06C6}" type="pres">
      <dgm:prSet presAssocID="{491B573E-181A-4820-B007-921A5718256D}" presName="negativeSpace" presStyleCnt="0"/>
      <dgm:spPr/>
    </dgm:pt>
    <dgm:pt modelId="{D1CA17BC-334E-4079-A8FB-6FB4F8779AE8}" type="pres">
      <dgm:prSet presAssocID="{491B573E-181A-4820-B007-921A5718256D}" presName="childText" presStyleLbl="conFgAcc1" presStyleIdx="3" presStyleCnt="5">
        <dgm:presLayoutVars>
          <dgm:bulletEnabled val="1"/>
        </dgm:presLayoutVars>
      </dgm:prSet>
      <dgm:spPr/>
    </dgm:pt>
    <dgm:pt modelId="{DFFDC997-2BC5-4583-8602-5FA753D4F9B7}" type="pres">
      <dgm:prSet presAssocID="{269014DC-62E4-4CCD-ABB4-406A6963862F}" presName="spaceBetweenRectangles" presStyleCnt="0"/>
      <dgm:spPr/>
    </dgm:pt>
    <dgm:pt modelId="{E9CAEA5F-925B-45C2-BBF5-4D2DCF070308}" type="pres">
      <dgm:prSet presAssocID="{84261EC1-2BB4-4193-96C8-3E9EC8E8BC61}" presName="parentLin" presStyleCnt="0"/>
      <dgm:spPr/>
    </dgm:pt>
    <dgm:pt modelId="{B24B5CA7-6C6B-44F4-9A05-33179F094E8A}" type="pres">
      <dgm:prSet presAssocID="{84261EC1-2BB4-4193-96C8-3E9EC8E8BC61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BC035DC9-0F13-46EF-858F-3397FF749227}" type="pres">
      <dgm:prSet presAssocID="{84261EC1-2BB4-4193-96C8-3E9EC8E8BC6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CF473F-7FAC-483B-AFED-E577CCEBA881}" type="pres">
      <dgm:prSet presAssocID="{84261EC1-2BB4-4193-96C8-3E9EC8E8BC61}" presName="negativeSpace" presStyleCnt="0"/>
      <dgm:spPr/>
    </dgm:pt>
    <dgm:pt modelId="{A33B43FD-477F-4B85-A2CA-44405FD99540}" type="pres">
      <dgm:prSet presAssocID="{84261EC1-2BB4-4193-96C8-3E9EC8E8BC6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90CFEA6-5296-46D0-A0DB-E4D6A66AEDF2}" type="presOf" srcId="{491B573E-181A-4820-B007-921A5718256D}" destId="{2865CF41-BF66-4BBB-8740-17D2618B655B}" srcOrd="0" destOrd="0" presId="urn:microsoft.com/office/officeart/2005/8/layout/list1"/>
    <dgm:cxn modelId="{887163F2-8F10-470C-A9FF-7401D719D084}" type="presOf" srcId="{621D6DF0-90DA-4C23-98ED-2B7B8F2A7A51}" destId="{0984438E-29B1-41F1-8FE3-162979D38DC4}" srcOrd="1" destOrd="0" presId="urn:microsoft.com/office/officeart/2005/8/layout/list1"/>
    <dgm:cxn modelId="{F0FD7EA1-5AE9-426B-AB6E-24482A8AF11A}" srcId="{95636E50-8684-4FA5-89C0-1A267E69A83A}" destId="{621D6DF0-90DA-4C23-98ED-2B7B8F2A7A51}" srcOrd="1" destOrd="0" parTransId="{6515705E-C951-4699-B743-36CA17129424}" sibTransId="{BAD4F7AE-2B1C-4619-B186-B9875A525C0C}"/>
    <dgm:cxn modelId="{80AA7038-3404-4C3B-8C8A-899ABA83CA84}" type="presOf" srcId="{F7ECEA5A-0446-420F-9625-512E38B8EE15}" destId="{3C87A0F0-5532-4614-8F64-127AE1C8E26C}" srcOrd="1" destOrd="0" presId="urn:microsoft.com/office/officeart/2005/8/layout/list1"/>
    <dgm:cxn modelId="{9E6AC6D2-CD6B-4321-B6D3-3410A517D912}" type="presOf" srcId="{53FEBF73-5DCC-4215-A76A-D892C92F0B41}" destId="{CBA9A8C0-004D-4D2F-A239-A6BDD2F20FF1}" srcOrd="0" destOrd="0" presId="urn:microsoft.com/office/officeart/2005/8/layout/list1"/>
    <dgm:cxn modelId="{AECED37F-D6B9-4F82-890D-70BAE315B7A4}" type="presOf" srcId="{491B573E-181A-4820-B007-921A5718256D}" destId="{0F1222F5-B47D-4115-BDE7-B573F64FDAE1}" srcOrd="1" destOrd="0" presId="urn:microsoft.com/office/officeart/2005/8/layout/list1"/>
    <dgm:cxn modelId="{7FEDFE83-B010-43A0-A74E-73472AD30D22}" type="presOf" srcId="{95636E50-8684-4FA5-89C0-1A267E69A83A}" destId="{58B57E71-80B5-4BF6-BA1C-7C549C285EF9}" srcOrd="0" destOrd="0" presId="urn:microsoft.com/office/officeart/2005/8/layout/list1"/>
    <dgm:cxn modelId="{CC330602-AB4F-40F1-ADA7-7FDBECD4D2E3}" type="presOf" srcId="{53FEBF73-5DCC-4215-A76A-D892C92F0B41}" destId="{072DD9D3-096F-42CA-ACF6-F5BB9EC55773}" srcOrd="1" destOrd="0" presId="urn:microsoft.com/office/officeart/2005/8/layout/list1"/>
    <dgm:cxn modelId="{6EC7D3FC-9064-4472-A928-A32118FA2B3A}" type="presOf" srcId="{621D6DF0-90DA-4C23-98ED-2B7B8F2A7A51}" destId="{BB7BD090-4E5C-44D4-97ED-F0A28F0A16B2}" srcOrd="0" destOrd="0" presId="urn:microsoft.com/office/officeart/2005/8/layout/list1"/>
    <dgm:cxn modelId="{77998AA9-A3E7-4A39-B11D-F222E27A0914}" srcId="{95636E50-8684-4FA5-89C0-1A267E69A83A}" destId="{F7ECEA5A-0446-420F-9625-512E38B8EE15}" srcOrd="2" destOrd="0" parTransId="{E0F8D7B5-E8A5-4018-8A9D-958EC26E1F4B}" sibTransId="{8AA2751F-8C88-4EE0-8020-8A9454C3E06F}"/>
    <dgm:cxn modelId="{DC12222A-555E-4E7A-AD59-5B817C9DF496}" type="presOf" srcId="{84261EC1-2BB4-4193-96C8-3E9EC8E8BC61}" destId="{B24B5CA7-6C6B-44F4-9A05-33179F094E8A}" srcOrd="0" destOrd="0" presId="urn:microsoft.com/office/officeart/2005/8/layout/list1"/>
    <dgm:cxn modelId="{83FD455C-E0F6-4EF7-814A-C803767C7660}" type="presOf" srcId="{84261EC1-2BB4-4193-96C8-3E9EC8E8BC61}" destId="{BC035DC9-0F13-46EF-858F-3397FF749227}" srcOrd="1" destOrd="0" presId="urn:microsoft.com/office/officeart/2005/8/layout/list1"/>
    <dgm:cxn modelId="{20E44E87-D8C1-4042-9F38-0DB490E323E7}" srcId="{95636E50-8684-4FA5-89C0-1A267E69A83A}" destId="{491B573E-181A-4820-B007-921A5718256D}" srcOrd="3" destOrd="0" parTransId="{C29E192E-2551-4A0C-B743-2880F4222F03}" sibTransId="{269014DC-62E4-4CCD-ABB4-406A6963862F}"/>
    <dgm:cxn modelId="{9C0DB48A-E2D9-458A-973A-D92DDDF7FAA0}" srcId="{95636E50-8684-4FA5-89C0-1A267E69A83A}" destId="{53FEBF73-5DCC-4215-A76A-D892C92F0B41}" srcOrd="0" destOrd="0" parTransId="{00A50113-9D5F-4B70-9C42-AE06E7FD4865}" sibTransId="{F7DB0545-2FF6-489F-8EB3-202B1FFE9346}"/>
    <dgm:cxn modelId="{C9E9CDC4-08CC-492E-AFEE-AF3D7B44D3DB}" type="presOf" srcId="{F7ECEA5A-0446-420F-9625-512E38B8EE15}" destId="{9CF67354-A61D-475C-BCB7-4E21592B6174}" srcOrd="0" destOrd="0" presId="urn:microsoft.com/office/officeart/2005/8/layout/list1"/>
    <dgm:cxn modelId="{490F859A-7716-4994-B135-3CDB274B2702}" srcId="{95636E50-8684-4FA5-89C0-1A267E69A83A}" destId="{84261EC1-2BB4-4193-96C8-3E9EC8E8BC61}" srcOrd="4" destOrd="0" parTransId="{D569C836-2015-4955-A7CA-2EB19C0CE5AC}" sibTransId="{2DA5CD1F-0F0F-46C9-AEA4-9AC12A626F3E}"/>
    <dgm:cxn modelId="{A9BC4A5C-DDED-47A3-B209-0E467F67E8DF}" type="presParOf" srcId="{58B57E71-80B5-4BF6-BA1C-7C549C285EF9}" destId="{2F48CBBA-F372-42BC-AA5A-446F2CEE375A}" srcOrd="0" destOrd="0" presId="urn:microsoft.com/office/officeart/2005/8/layout/list1"/>
    <dgm:cxn modelId="{40DE057C-0023-4869-852A-F80AB67C5BDA}" type="presParOf" srcId="{2F48CBBA-F372-42BC-AA5A-446F2CEE375A}" destId="{CBA9A8C0-004D-4D2F-A239-A6BDD2F20FF1}" srcOrd="0" destOrd="0" presId="urn:microsoft.com/office/officeart/2005/8/layout/list1"/>
    <dgm:cxn modelId="{0BA1BDB9-B5EB-43CD-B0E5-F061E39664E8}" type="presParOf" srcId="{2F48CBBA-F372-42BC-AA5A-446F2CEE375A}" destId="{072DD9D3-096F-42CA-ACF6-F5BB9EC55773}" srcOrd="1" destOrd="0" presId="urn:microsoft.com/office/officeart/2005/8/layout/list1"/>
    <dgm:cxn modelId="{0F84165B-829C-41D3-A36D-1B25ED265C18}" type="presParOf" srcId="{58B57E71-80B5-4BF6-BA1C-7C549C285EF9}" destId="{42895340-257A-4652-8769-BACFEC8FF154}" srcOrd="1" destOrd="0" presId="urn:microsoft.com/office/officeart/2005/8/layout/list1"/>
    <dgm:cxn modelId="{DF42441D-1420-4BC5-A0B4-FDD60C2A7724}" type="presParOf" srcId="{58B57E71-80B5-4BF6-BA1C-7C549C285EF9}" destId="{BC12E4CA-4F7A-4DB0-AC11-FA6054D00DD6}" srcOrd="2" destOrd="0" presId="urn:microsoft.com/office/officeart/2005/8/layout/list1"/>
    <dgm:cxn modelId="{8A2A82C2-9080-4B5C-A439-992A8D2FDB79}" type="presParOf" srcId="{58B57E71-80B5-4BF6-BA1C-7C549C285EF9}" destId="{E3E64F76-774E-4352-84AD-6C12B6EB55DB}" srcOrd="3" destOrd="0" presId="urn:microsoft.com/office/officeart/2005/8/layout/list1"/>
    <dgm:cxn modelId="{7914A123-DA83-4A2C-A6EC-A76F0E7853B7}" type="presParOf" srcId="{58B57E71-80B5-4BF6-BA1C-7C549C285EF9}" destId="{D66CEB22-22E9-4784-B77E-0239E9DDDD5A}" srcOrd="4" destOrd="0" presId="urn:microsoft.com/office/officeart/2005/8/layout/list1"/>
    <dgm:cxn modelId="{30339479-128B-49EA-8F7F-985EE565536C}" type="presParOf" srcId="{D66CEB22-22E9-4784-B77E-0239E9DDDD5A}" destId="{BB7BD090-4E5C-44D4-97ED-F0A28F0A16B2}" srcOrd="0" destOrd="0" presId="urn:microsoft.com/office/officeart/2005/8/layout/list1"/>
    <dgm:cxn modelId="{692162DE-B806-4823-8EFB-88A9C6B09721}" type="presParOf" srcId="{D66CEB22-22E9-4784-B77E-0239E9DDDD5A}" destId="{0984438E-29B1-41F1-8FE3-162979D38DC4}" srcOrd="1" destOrd="0" presId="urn:microsoft.com/office/officeart/2005/8/layout/list1"/>
    <dgm:cxn modelId="{5C03369C-D0B2-46C0-84F7-451281B4CFA4}" type="presParOf" srcId="{58B57E71-80B5-4BF6-BA1C-7C549C285EF9}" destId="{ACF50707-2989-4E13-BFDB-21BA4C17ABD0}" srcOrd="5" destOrd="0" presId="urn:microsoft.com/office/officeart/2005/8/layout/list1"/>
    <dgm:cxn modelId="{3442B5DC-2A11-4A6D-A0A3-224B06E27490}" type="presParOf" srcId="{58B57E71-80B5-4BF6-BA1C-7C549C285EF9}" destId="{2CB89F7D-54E2-4209-BDB4-B7AC0BF1B184}" srcOrd="6" destOrd="0" presId="urn:microsoft.com/office/officeart/2005/8/layout/list1"/>
    <dgm:cxn modelId="{9825B31E-AD5F-4C80-BD0F-ACBB902E0012}" type="presParOf" srcId="{58B57E71-80B5-4BF6-BA1C-7C549C285EF9}" destId="{3C394AB6-D6FE-4672-812D-CC8C05012E94}" srcOrd="7" destOrd="0" presId="urn:microsoft.com/office/officeart/2005/8/layout/list1"/>
    <dgm:cxn modelId="{EA70A232-316C-4E05-8DE3-7C5762CF5F6A}" type="presParOf" srcId="{58B57E71-80B5-4BF6-BA1C-7C549C285EF9}" destId="{4E40A8C7-3EBE-447B-A980-532B2BC777E2}" srcOrd="8" destOrd="0" presId="urn:microsoft.com/office/officeart/2005/8/layout/list1"/>
    <dgm:cxn modelId="{004A31F6-9654-4909-8AD5-0FA0E5620A6C}" type="presParOf" srcId="{4E40A8C7-3EBE-447B-A980-532B2BC777E2}" destId="{9CF67354-A61D-475C-BCB7-4E21592B6174}" srcOrd="0" destOrd="0" presId="urn:microsoft.com/office/officeart/2005/8/layout/list1"/>
    <dgm:cxn modelId="{4B256808-46FE-4409-828C-40C8F13A3CD0}" type="presParOf" srcId="{4E40A8C7-3EBE-447B-A980-532B2BC777E2}" destId="{3C87A0F0-5532-4614-8F64-127AE1C8E26C}" srcOrd="1" destOrd="0" presId="urn:microsoft.com/office/officeart/2005/8/layout/list1"/>
    <dgm:cxn modelId="{F5704F81-F594-4432-B663-D9EEB118EDEC}" type="presParOf" srcId="{58B57E71-80B5-4BF6-BA1C-7C549C285EF9}" destId="{4EDDB981-D999-4188-8629-C8E5218FF883}" srcOrd="9" destOrd="0" presId="urn:microsoft.com/office/officeart/2005/8/layout/list1"/>
    <dgm:cxn modelId="{59C05C92-F3BF-4E35-8169-E3D012970912}" type="presParOf" srcId="{58B57E71-80B5-4BF6-BA1C-7C549C285EF9}" destId="{2CFAB268-173E-4B8E-8E50-051318384D87}" srcOrd="10" destOrd="0" presId="urn:microsoft.com/office/officeart/2005/8/layout/list1"/>
    <dgm:cxn modelId="{3BC60F57-6A97-4A1E-89F5-7B604E06E5E8}" type="presParOf" srcId="{58B57E71-80B5-4BF6-BA1C-7C549C285EF9}" destId="{8DD0A82A-1DC0-444B-8C31-FB420C3D6D7E}" srcOrd="11" destOrd="0" presId="urn:microsoft.com/office/officeart/2005/8/layout/list1"/>
    <dgm:cxn modelId="{7C9C8B0A-9EB4-4858-A317-3AAB57C2193B}" type="presParOf" srcId="{58B57E71-80B5-4BF6-BA1C-7C549C285EF9}" destId="{C7EF452E-33E3-4A8E-8E6B-E3AFF19BA65A}" srcOrd="12" destOrd="0" presId="urn:microsoft.com/office/officeart/2005/8/layout/list1"/>
    <dgm:cxn modelId="{1593A04A-1477-44D7-A0EB-26136CA9563B}" type="presParOf" srcId="{C7EF452E-33E3-4A8E-8E6B-E3AFF19BA65A}" destId="{2865CF41-BF66-4BBB-8740-17D2618B655B}" srcOrd="0" destOrd="0" presId="urn:microsoft.com/office/officeart/2005/8/layout/list1"/>
    <dgm:cxn modelId="{D623A389-CC7A-4EEC-8117-04DD5A41241C}" type="presParOf" srcId="{C7EF452E-33E3-4A8E-8E6B-E3AFF19BA65A}" destId="{0F1222F5-B47D-4115-BDE7-B573F64FDAE1}" srcOrd="1" destOrd="0" presId="urn:microsoft.com/office/officeart/2005/8/layout/list1"/>
    <dgm:cxn modelId="{69FD3BA2-4485-4542-B86F-D377E76714B4}" type="presParOf" srcId="{58B57E71-80B5-4BF6-BA1C-7C549C285EF9}" destId="{AEE4EB19-DA69-46D4-B495-8466E33E06C6}" srcOrd="13" destOrd="0" presId="urn:microsoft.com/office/officeart/2005/8/layout/list1"/>
    <dgm:cxn modelId="{A38FC49A-9136-4A83-8ED0-1B914E3D2FE3}" type="presParOf" srcId="{58B57E71-80B5-4BF6-BA1C-7C549C285EF9}" destId="{D1CA17BC-334E-4079-A8FB-6FB4F8779AE8}" srcOrd="14" destOrd="0" presId="urn:microsoft.com/office/officeart/2005/8/layout/list1"/>
    <dgm:cxn modelId="{6E0AEE77-16A3-4456-A382-10A171D54EF5}" type="presParOf" srcId="{58B57E71-80B5-4BF6-BA1C-7C549C285EF9}" destId="{DFFDC997-2BC5-4583-8602-5FA753D4F9B7}" srcOrd="15" destOrd="0" presId="urn:microsoft.com/office/officeart/2005/8/layout/list1"/>
    <dgm:cxn modelId="{35105102-C4C6-484C-B67A-161B7A68A91F}" type="presParOf" srcId="{58B57E71-80B5-4BF6-BA1C-7C549C285EF9}" destId="{E9CAEA5F-925B-45C2-BBF5-4D2DCF070308}" srcOrd="16" destOrd="0" presId="urn:microsoft.com/office/officeart/2005/8/layout/list1"/>
    <dgm:cxn modelId="{ECA81BB7-B55F-481B-AF17-E3EA899FF528}" type="presParOf" srcId="{E9CAEA5F-925B-45C2-BBF5-4D2DCF070308}" destId="{B24B5CA7-6C6B-44F4-9A05-33179F094E8A}" srcOrd="0" destOrd="0" presId="urn:microsoft.com/office/officeart/2005/8/layout/list1"/>
    <dgm:cxn modelId="{882C3458-1E75-42EF-947A-C42FBE765A31}" type="presParOf" srcId="{E9CAEA5F-925B-45C2-BBF5-4D2DCF070308}" destId="{BC035DC9-0F13-46EF-858F-3397FF749227}" srcOrd="1" destOrd="0" presId="urn:microsoft.com/office/officeart/2005/8/layout/list1"/>
    <dgm:cxn modelId="{1B71FBBB-F4E7-416F-83D5-D95151E149A9}" type="presParOf" srcId="{58B57E71-80B5-4BF6-BA1C-7C549C285EF9}" destId="{CECF473F-7FAC-483B-AFED-E577CCEBA881}" srcOrd="17" destOrd="0" presId="urn:microsoft.com/office/officeart/2005/8/layout/list1"/>
    <dgm:cxn modelId="{9AA1FCC6-3798-46A5-B55A-0031B6C4C515}" type="presParOf" srcId="{58B57E71-80B5-4BF6-BA1C-7C549C285EF9}" destId="{A33B43FD-477F-4B85-A2CA-44405FD9954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12E4CA-4F7A-4DB0-AC11-FA6054D00DD6}">
      <dsp:nvSpPr>
        <dsp:cNvPr id="0" name=""/>
        <dsp:cNvSpPr/>
      </dsp:nvSpPr>
      <dsp:spPr>
        <a:xfrm>
          <a:off x="0" y="639445"/>
          <a:ext cx="7190952" cy="98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72DD9D3-096F-42CA-ACF6-F5BB9EC55773}">
      <dsp:nvSpPr>
        <dsp:cNvPr id="0" name=""/>
        <dsp:cNvSpPr/>
      </dsp:nvSpPr>
      <dsp:spPr>
        <a:xfrm>
          <a:off x="359547" y="63805"/>
          <a:ext cx="5033666" cy="1151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261" tIns="0" rIns="190261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по охране труда могут быть разработаны работодателем как стандарт организации либо иной локальный нормативный акт, применяемый в системе нормативного регулирования работодателя.</a:t>
          </a:r>
          <a:endParaRPr lang="ru-RU" sz="1400" kern="12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5748" y="120006"/>
        <a:ext cx="4921264" cy="1038878"/>
      </dsp:txXfrm>
    </dsp:sp>
    <dsp:sp modelId="{2CB89F7D-54E2-4209-BDB4-B7AC0BF1B184}">
      <dsp:nvSpPr>
        <dsp:cNvPr id="0" name=""/>
        <dsp:cNvSpPr/>
      </dsp:nvSpPr>
      <dsp:spPr>
        <a:xfrm>
          <a:off x="0" y="2408485"/>
          <a:ext cx="7190952" cy="98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984438E-29B1-41F1-8FE3-162979D38DC4}">
      <dsp:nvSpPr>
        <dsp:cNvPr id="0" name=""/>
        <dsp:cNvSpPr/>
      </dsp:nvSpPr>
      <dsp:spPr>
        <a:xfrm>
          <a:off x="359547" y="1832845"/>
          <a:ext cx="5033666" cy="1151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261" tIns="0" rIns="190261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Правила действуют в пределах данной организации и не должны противоречить федеральным законам и иным нормативным правовым актам Российской Федерации, содержащим нормы трудового права.</a:t>
          </a:r>
        </a:p>
      </dsp:txBody>
      <dsp:txXfrm>
        <a:off x="415748" y="1889046"/>
        <a:ext cx="4921264" cy="1038878"/>
      </dsp:txXfrm>
    </dsp:sp>
    <dsp:sp modelId="{2CFAB268-173E-4B8E-8E50-051318384D87}">
      <dsp:nvSpPr>
        <dsp:cNvPr id="0" name=""/>
        <dsp:cNvSpPr/>
      </dsp:nvSpPr>
      <dsp:spPr>
        <a:xfrm>
          <a:off x="0" y="4177525"/>
          <a:ext cx="7190952" cy="982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87A0F0-5532-4614-8F64-127AE1C8E26C}">
      <dsp:nvSpPr>
        <dsp:cNvPr id="0" name=""/>
        <dsp:cNvSpPr/>
      </dsp:nvSpPr>
      <dsp:spPr>
        <a:xfrm>
          <a:off x="402078" y="3612511"/>
          <a:ext cx="5033666" cy="1151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261" tIns="0" rIns="190261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Правил осуществляется работодателем на основе анализа состояния и причин производственного травматизма и профессиональных заболеваний, а также результатов специальной оценки условий труда и оценки профессиональных рисков.</a:t>
          </a:r>
          <a:endParaRPr lang="ru-RU" sz="1400" kern="12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8279" y="3668712"/>
        <a:ext cx="4921264" cy="1038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FBBCF-60CF-4E98-BAFE-45EA8C477F60}">
      <dsp:nvSpPr>
        <dsp:cNvPr id="0" name=""/>
        <dsp:cNvSpPr/>
      </dsp:nvSpPr>
      <dsp:spPr>
        <a:xfrm>
          <a:off x="-5887346" y="-900979"/>
          <a:ext cx="7008819" cy="7008819"/>
        </a:xfrm>
        <a:prstGeom prst="blockArc">
          <a:avLst>
            <a:gd name="adj1" fmla="val 18900000"/>
            <a:gd name="adj2" fmla="val 2700000"/>
            <a:gd name="adj3" fmla="val 308"/>
          </a:avLst>
        </a:prstGeom>
        <a:noFill/>
        <a:ln w="15875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2839A-E2C0-49E4-9345-7289D774F972}">
      <dsp:nvSpPr>
        <dsp:cNvPr id="0" name=""/>
        <dsp:cNvSpPr/>
      </dsp:nvSpPr>
      <dsp:spPr>
        <a:xfrm>
          <a:off x="490145" y="325324"/>
          <a:ext cx="7364961" cy="65106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6783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Общие требования;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0145" y="325324"/>
        <a:ext cx="7364961" cy="651065"/>
      </dsp:txXfrm>
    </dsp:sp>
    <dsp:sp modelId="{C01A9292-ADC2-4E23-BF69-67D345DF810F}">
      <dsp:nvSpPr>
        <dsp:cNvPr id="0" name=""/>
        <dsp:cNvSpPr/>
      </dsp:nvSpPr>
      <dsp:spPr>
        <a:xfrm>
          <a:off x="83229" y="243941"/>
          <a:ext cx="813832" cy="81383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8EF300C-281B-4810-867F-9C21C92E863B}">
      <dsp:nvSpPr>
        <dsp:cNvPr id="0" name=""/>
        <dsp:cNvSpPr/>
      </dsp:nvSpPr>
      <dsp:spPr>
        <a:xfrm>
          <a:off x="956680" y="1301610"/>
          <a:ext cx="6898427" cy="65106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6783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 охраны труда работников при организации и проведении работ;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56680" y="1301610"/>
        <a:ext cx="6898427" cy="651065"/>
      </dsp:txXfrm>
    </dsp:sp>
    <dsp:sp modelId="{FFBB5356-2ACA-4613-8AF4-26565EB0926D}">
      <dsp:nvSpPr>
        <dsp:cNvPr id="0" name=""/>
        <dsp:cNvSpPr/>
      </dsp:nvSpPr>
      <dsp:spPr>
        <a:xfrm>
          <a:off x="549763" y="1220227"/>
          <a:ext cx="813832" cy="81383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55D9600-3384-4F2F-8BBA-4441B88BAC96}">
      <dsp:nvSpPr>
        <dsp:cNvPr id="0" name=""/>
        <dsp:cNvSpPr/>
      </dsp:nvSpPr>
      <dsp:spPr>
        <a:xfrm>
          <a:off x="1099868" y="2277897"/>
          <a:ext cx="6755238" cy="65106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6783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Требования, предъявляемые к производственным помещениям и производственным площадкам (для процессов, выполняемых вне производственных помещений), в целях обеспечения охраны труда работников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99868" y="2277897"/>
        <a:ext cx="6755238" cy="651065"/>
      </dsp:txXfrm>
    </dsp:sp>
    <dsp:sp modelId="{A49ED13E-81F0-4227-B75E-BD8AE23A999E}">
      <dsp:nvSpPr>
        <dsp:cNvPr id="0" name=""/>
        <dsp:cNvSpPr/>
      </dsp:nvSpPr>
      <dsp:spPr>
        <a:xfrm>
          <a:off x="692952" y="2196513"/>
          <a:ext cx="813832" cy="81383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1376656-9C38-4F7F-B605-39463ECEB745}">
      <dsp:nvSpPr>
        <dsp:cNvPr id="0" name=""/>
        <dsp:cNvSpPr/>
      </dsp:nvSpPr>
      <dsp:spPr>
        <a:xfrm>
          <a:off x="999415" y="3254183"/>
          <a:ext cx="5699135" cy="65106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6783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Требования, предъявляемые к оборудованию, его размещению и организации рабочих мест в целях обеспечения охраны труда работников.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9415" y="3254183"/>
        <a:ext cx="5699135" cy="651065"/>
      </dsp:txXfrm>
    </dsp:sp>
    <dsp:sp modelId="{1CF9FE10-5ADE-440A-911D-84272BCF186A}">
      <dsp:nvSpPr>
        <dsp:cNvPr id="0" name=""/>
        <dsp:cNvSpPr/>
      </dsp:nvSpPr>
      <dsp:spPr>
        <a:xfrm>
          <a:off x="549763" y="3172800"/>
          <a:ext cx="813832" cy="81383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81F7964-6C91-4AB5-B3B9-56D6F2A7E3E7}">
      <dsp:nvSpPr>
        <dsp:cNvPr id="0" name=""/>
        <dsp:cNvSpPr/>
      </dsp:nvSpPr>
      <dsp:spPr>
        <a:xfrm>
          <a:off x="509073" y="4241101"/>
          <a:ext cx="6029988" cy="65106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6783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Требования, предъявляемые к хранению и транспортировке исходных материалов, заготовок, полуфабрикатов, готовой продукции и отходов производства в целях обеспечения охраны труда работников.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9073" y="4241101"/>
        <a:ext cx="6029988" cy="651065"/>
      </dsp:txXfrm>
    </dsp:sp>
    <dsp:sp modelId="{6A6C1FD3-F69D-434E-AC3C-78C3E52A35DE}">
      <dsp:nvSpPr>
        <dsp:cNvPr id="0" name=""/>
        <dsp:cNvSpPr/>
      </dsp:nvSpPr>
      <dsp:spPr>
        <a:xfrm>
          <a:off x="83229" y="4149086"/>
          <a:ext cx="813832" cy="81383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7A294-335A-46A4-B1EB-BA49295A48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FCF47C59-666B-4AF3-99F6-A9F0A4501C6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62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607C21-AC7A-47A8-A346-82E4CB377A1B}" type="datetimeFigureOut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26.01.2023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B660DE-63E9-425F-903E-CCEC521373F7}" type="slidenum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99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607C21-AC7A-47A8-A346-82E4CB377A1B}" type="datetimeFigureOut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26.01.2023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B660DE-63E9-425F-903E-CCEC521373F7}" type="slidenum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0160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607C21-AC7A-47A8-A346-82E4CB377A1B}" type="datetimeFigureOut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26.01.2023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B660DE-63E9-425F-903E-CCEC521373F7}" type="slidenum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944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607C21-AC7A-47A8-A346-82E4CB377A1B}" type="datetimeFigureOut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26.01.2023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B660DE-63E9-425F-903E-CCEC521373F7}" type="slidenum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5107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607C21-AC7A-47A8-A346-82E4CB377A1B}" type="datetimeFigureOut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26.01.2023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B660DE-63E9-425F-903E-CCEC521373F7}" type="slidenum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97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D70F41-7E8D-4B0F-B905-46E7161813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912A0-C3EC-4C25-AB53-C7ABD590EBE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905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610113-0C9A-41BB-B51B-9BB597EAC6E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B38B05-4397-444C-990C-624768BB281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28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1E675B-F1EA-4001-935D-0D7603C5063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89611-3219-4D2D-B73E-9144FCF7B2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1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9650E-2363-43E5-B48E-37FF0E1BF28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1601AF12-06A6-4E83-99D7-75F0CD17FC9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45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3C081F-A72F-4EAA-A3EA-D2043663445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5055A36C-C851-4DBF-8912-FA88052A06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43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4BF93E-580E-4017-B0DF-99C1330A8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A5890340-3AFF-4745-BE49-A386536700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13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264911-F098-49D1-9239-952D90FC31C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0E49F-840B-4B44-B114-0B1ECA425A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933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999177-B6C5-45C5-862D-25F4AB22895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7EB29E-30D0-4301-B5D8-FF5B76B9BB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48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23168A-FDC6-46FE-8E82-1E7AAD1A65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40AC5B-7E64-49A0-BC22-2D6516299D9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65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5C04F1-DDCA-4C45-B677-BDCDE99EB5D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26.01.2023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E48DEC25-616D-4244-8213-E68F6AC651E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4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607C21-AC7A-47A8-A346-82E4CB377A1B}" type="datetimeFigureOut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26.01.2023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B660DE-63E9-425F-903E-CCEC521373F7}" type="slidenum">
              <a:rPr lang="ru-RU" b="1" smtClean="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b="1">
              <a:solidFill>
                <a:prstClr val="black">
                  <a:tint val="75000"/>
                </a:prstClr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8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ransition>
    <p:zoom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7C5BA34-0F79-4096-BC72-CBC579FEA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096869"/>
            <a:ext cx="8133213" cy="2142699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разрабатывать инструкции и правила по ОТ по новым требованиям.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C6B3AAF-5ACF-4251-9D20-0F3BF6009F00}"/>
              </a:ext>
            </a:extLst>
          </p:cNvPr>
          <p:cNvSpPr txBox="1"/>
          <p:nvPr/>
        </p:nvSpPr>
        <p:spPr>
          <a:xfrm>
            <a:off x="1019032" y="4877403"/>
            <a:ext cx="46675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заместитель руководителя государственной инспекции труда в Воронежской области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Бородихин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 Иванович</a:t>
            </a:r>
          </a:p>
        </p:txBody>
      </p:sp>
    </p:spTree>
    <p:extLst>
      <p:ext uri="{BB962C8B-B14F-4D97-AF65-F5344CB8AC3E}">
        <p14:creationId xmlns:p14="http://schemas.microsoft.com/office/powerpoint/2010/main" val="716295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10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290173"/>
            <a:ext cx="87480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Разработка инструкций по ОТ на основе: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84F0572C-DEAE-F709-8706-444BBDB415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243056"/>
              </p:ext>
            </p:extLst>
          </p:nvPr>
        </p:nvGraphicFramePr>
        <p:xfrm>
          <a:off x="606057" y="1360967"/>
          <a:ext cx="7928344" cy="5206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6525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11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6" y="264269"/>
            <a:ext cx="87480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Инструкция по охране труда должна содержать: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E238E59B-7A89-44FF-B03B-823CE913EA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690733"/>
              </p:ext>
            </p:extLst>
          </p:nvPr>
        </p:nvGraphicFramePr>
        <p:xfrm>
          <a:off x="517653" y="1346789"/>
          <a:ext cx="7190952" cy="5224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402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12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66FBDDA8-7992-F6B6-EAB9-F66B30322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786356"/>
              </p:ext>
            </p:extLst>
          </p:nvPr>
        </p:nvGraphicFramePr>
        <p:xfrm>
          <a:off x="542121" y="1343836"/>
          <a:ext cx="8155262" cy="5019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1790">
                  <a:extLst>
                    <a:ext uri="{9D8B030D-6E8A-4147-A177-3AD203B41FA5}">
                      <a16:colId xmlns:a16="http://schemas.microsoft.com/office/drawing/2014/main" xmlns="" val="1500351238"/>
                    </a:ext>
                  </a:extLst>
                </a:gridCol>
                <a:gridCol w="3933472">
                  <a:extLst>
                    <a:ext uri="{9D8B030D-6E8A-4147-A177-3AD203B41FA5}">
                      <a16:colId xmlns:a16="http://schemas.microsoft.com/office/drawing/2014/main" xmlns="" val="1292300420"/>
                    </a:ext>
                  </a:extLst>
                </a:gridCol>
              </a:tblGrid>
              <a:tr h="435905"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Общие требования охраны труда: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 охраны труда перед началом работы: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0484796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указания о необходимости соблюдения правил внутреннего трудового распорядка;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порядок подготовки рабочего места;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5054039"/>
                  </a:ext>
                </a:extLst>
              </a:tr>
              <a:tr h="542853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требования по выполнению режима рабочего времени и времени отдыха при выполнении соответствующих работ;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порядок проверки исходных материалов (заготовки, полуфабрикаты) (при наличии);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135309"/>
                  </a:ext>
                </a:extLst>
              </a:tr>
              <a:tr h="435905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 перечень вредных и (или) опасных производственных факторов, которые могут воздействовать на работника в процессе работы, а также перечень профессиональных рисков и опасностей;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порядок осмотра работником и подготовки к работе средств индивидуальной защиты до использования;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741378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перечень специальной одежды, специальной обуви и других средств индивидуальной защиты, выдаваемых работникам в соответствии с установленными государственными нормативными требованиями охраны труда, или ссылку на локальный нормативный акт;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порядок проверки исправности оборудования, приспособлений и инструмента, ограждений, сигнализации, блокировочных и других устройств, защитного заземления, вентиляции, местного освещения, наличия предупреждающих и предписывающих плакатов (знаков).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3775973"/>
                  </a:ext>
                </a:extLst>
              </a:tr>
              <a:tr h="640081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д) порядок уведомления о случаях травмирования работника и неисправности оборудования, приспособлений и инструмента (или ссылку на локальный нормативный акт);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8924018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е) правила личной гигиены и эпидемиологические нормы, которые должен знать и соблюдать работник при выполнении работы.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2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974792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ж). меры по защите работников, реализация которых необходима при возникновении аварийных ситуаций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989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079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13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66FBDDA8-7992-F6B6-EAB9-F66B30322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388578"/>
              </p:ext>
            </p:extLst>
          </p:nvPr>
        </p:nvGraphicFramePr>
        <p:xfrm>
          <a:off x="494369" y="1343836"/>
          <a:ext cx="8155262" cy="4832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1790">
                  <a:extLst>
                    <a:ext uri="{9D8B030D-6E8A-4147-A177-3AD203B41FA5}">
                      <a16:colId xmlns:a16="http://schemas.microsoft.com/office/drawing/2014/main" xmlns="" val="1500351238"/>
                    </a:ext>
                  </a:extLst>
                </a:gridCol>
                <a:gridCol w="3933472">
                  <a:extLst>
                    <a:ext uri="{9D8B030D-6E8A-4147-A177-3AD203B41FA5}">
                      <a16:colId xmlns:a16="http://schemas.microsoft.com/office/drawing/2014/main" xmlns="" val="1292300420"/>
                    </a:ext>
                  </a:extLst>
                </a:gridCol>
              </a:tblGrid>
              <a:tr h="435905"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 охраны труда во время работы: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 охраны труда в аварийных ситуациях: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0484796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способы и приемы безопасного выполнения работ, использования оборудования, транспортных средств, грузоподъемных механизмов, приспособлений и инструментов;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перечень основных возможных аварий и аварийных ситуаций и причины, их вызывающие;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5054039"/>
                  </a:ext>
                </a:extLst>
              </a:tr>
              <a:tr h="542853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требования безопасного обращения с исходными материалами (сырье, заготовки, полуфабрикаты);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процесс извещения руководителя работ о ситуации, угрожающей жизни и здоровью людей, и о каждом произошедшем несчастном случае;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135309"/>
                  </a:ext>
                </a:extLst>
              </a:tr>
              <a:tr h="435905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 указания по безопасному содержанию рабочего места;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действия работников при возникновении аварий и аварийных ситуаций;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741378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действия, направленные на предотвращение аварийных ситуаций;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действия по оказанию первой помощи пострадавшим при травмировании, отравлении и других повреждениях здоровья (исходя из результатов оценки профессиональных рисков).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3775973"/>
                  </a:ext>
                </a:extLst>
              </a:tr>
              <a:tr h="1571605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д) требования, предъявляемые к правильному использованию (применению) средств индивидуальной защиты работников.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8924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79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14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66FBDDA8-7992-F6B6-EAB9-F66B30322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939078"/>
              </p:ext>
            </p:extLst>
          </p:nvPr>
        </p:nvGraphicFramePr>
        <p:xfrm>
          <a:off x="494369" y="1343836"/>
          <a:ext cx="7972298" cy="4746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2298">
                  <a:extLst>
                    <a:ext uri="{9D8B030D-6E8A-4147-A177-3AD203B41FA5}">
                      <a16:colId xmlns:a16="http://schemas.microsoft.com/office/drawing/2014/main" xmlns="" val="1500351238"/>
                    </a:ext>
                  </a:extLst>
                </a:gridCol>
              </a:tblGrid>
              <a:tr h="353607"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 охраны труда по окончании работ: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0484796"/>
                  </a:ext>
                </a:extLst>
              </a:tr>
              <a:tr h="420332"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действия при приеме и передаче смены в случае непрерывного технологического процесса и работы оборудования;</a:t>
                      </a:r>
                    </a:p>
                    <a:p>
                      <a:pPr algn="just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5054039"/>
                  </a:ext>
                </a:extLst>
              </a:tr>
              <a:tr h="440363"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последовательность отключения, остановки, разборки, очистки и смазки оборудования, приспособлений, машин, механизмов и аппаратуры;</a:t>
                      </a:r>
                    </a:p>
                    <a:p>
                      <a:pPr algn="just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135309"/>
                  </a:ext>
                </a:extLst>
              </a:tr>
              <a:tr h="353607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 действия при уборке отходов, полученных в ходе производственной деятельности;</a:t>
                      </a:r>
                    </a:p>
                    <a:p>
                      <a:pPr marL="0" algn="just" defTabSz="457200" rtl="0" eaLnBrk="1" latinLnBrk="0" hangingPunct="1"/>
                      <a:endParaRPr lang="ru-RU" sz="16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741378"/>
                  </a:ext>
                </a:extLst>
              </a:tr>
              <a:tr h="667587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требования соблюдения личной гигиены;</a:t>
                      </a:r>
                    </a:p>
                    <a:p>
                      <a:pPr marL="0" algn="just" defTabSz="457200" rtl="0" eaLnBrk="1" latinLnBrk="0" hangingPunct="1"/>
                      <a:endParaRPr lang="ru-RU" sz="16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3775973"/>
                  </a:ext>
                </a:extLst>
              </a:tr>
              <a:tr h="1274889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д) процесс извещения руководителя работ о недостатках, влияющих на безопасность труда, обнаруженных во время работы.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8924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275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15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66FBDDA8-7992-F6B6-EAB9-F66B30322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963628"/>
              </p:ext>
            </p:extLst>
          </p:nvPr>
        </p:nvGraphicFramePr>
        <p:xfrm>
          <a:off x="494369" y="1343836"/>
          <a:ext cx="7972298" cy="2686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72298">
                  <a:extLst>
                    <a:ext uri="{9D8B030D-6E8A-4147-A177-3AD203B41FA5}">
                      <a16:colId xmlns:a16="http://schemas.microsoft.com/office/drawing/2014/main" xmlns="" val="1500351238"/>
                    </a:ext>
                  </a:extLst>
                </a:gridCol>
              </a:tblGrid>
              <a:tr h="353607">
                <a:tc>
                  <a:txBody>
                    <a:bodyPr/>
                    <a:lstStyle/>
                    <a:p>
                      <a:r>
                        <a:rPr lang="ru-RU" sz="16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Инструкции по охране труда для работников пересматриваются, в том числе в следующих случаях: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0484796"/>
                  </a:ext>
                </a:extLst>
              </a:tr>
              <a:tr h="420332"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при изменении условий труда работников;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5054039"/>
                  </a:ext>
                </a:extLst>
              </a:tr>
              <a:tr h="440363"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при внедрении новой техники и технологии;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135309"/>
                  </a:ext>
                </a:extLst>
              </a:tr>
              <a:tr h="353607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 по результатам анализа материалов расследования аварий, несчастных случаев на производстве и профессиональных заболеваний;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741378"/>
                  </a:ext>
                </a:extLst>
              </a:tr>
              <a:tr h="667587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по требованию представителей органов исполнительной власти субъектов Российской Федерации в области охраны труда или органов федеральной инспекции труда.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3775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916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16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773DCBEF-731E-3F11-608E-2BD3B71DDACE}"/>
              </a:ext>
            </a:extLst>
          </p:cNvPr>
          <p:cNvSpPr/>
          <p:nvPr/>
        </p:nvSpPr>
        <p:spPr>
          <a:xfrm>
            <a:off x="739383" y="1275910"/>
            <a:ext cx="7804298" cy="253973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georgia_numerals"/>
              </a:rPr>
              <a:t>В чем ошибаются. </a:t>
            </a:r>
            <a:r>
              <a:rPr lang="ru-RU" sz="1600" b="0" i="1" dirty="0">
                <a:solidFill>
                  <a:srgbClr val="000000"/>
                </a:solidFill>
                <a:effectLst/>
                <a:latin typeface="georgia_numerals"/>
              </a:rPr>
              <a:t>В инструкциях нет понятного алгоритма действий для работников. Разработчики используют неоднозначные фразы без конкретики.</a:t>
            </a:r>
          </a:p>
          <a:p>
            <a:pPr algn="ctr"/>
            <a:endParaRPr lang="ru-RU" sz="1600" i="1" dirty="0">
              <a:solidFill>
                <a:srgbClr val="000000"/>
              </a:solidFill>
              <a:latin typeface="georgia_numerals"/>
            </a:endParaRPr>
          </a:p>
          <a:p>
            <a:pPr algn="ctr"/>
            <a:r>
              <a:rPr lang="ru-RU" sz="1600" dirty="0"/>
              <a:t>Самая важная часть инструкции по ОТ — текст. Чем он проще и понятнее, тем легче работники запомнят требования. В тексте важно учесть специфические особенности конкретного рабочего места и оборудования, а не просто утвердить типовой документ. Если в описании инструкции общие и неоднозначные фразы, персонал не сможет использовать документ в работе.</a:t>
            </a:r>
          </a:p>
        </p:txBody>
      </p:sp>
      <p:sp>
        <p:nvSpPr>
          <p:cNvPr id="2" name="TextBox 24">
            <a:extLst>
              <a:ext uri="{FF2B5EF4-FFF2-40B4-BE49-F238E27FC236}">
                <a16:creationId xmlns:a16="http://schemas.microsoft.com/office/drawing/2014/main" xmlns="" id="{83C1641A-99DD-777D-1BC3-88AD148DA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sp>
        <p:nvSpPr>
          <p:cNvPr id="5" name="Прямоугольник: скругленные противолежащие углы 4">
            <a:extLst>
              <a:ext uri="{FF2B5EF4-FFF2-40B4-BE49-F238E27FC236}">
                <a16:creationId xmlns:a16="http://schemas.microsoft.com/office/drawing/2014/main" xmlns="" id="{59194A40-19FD-50BA-95DE-856E9B341E23}"/>
              </a:ext>
            </a:extLst>
          </p:cNvPr>
          <p:cNvSpPr/>
          <p:nvPr/>
        </p:nvSpPr>
        <p:spPr>
          <a:xfrm>
            <a:off x="739383" y="4075289"/>
            <a:ext cx="6214573" cy="2539734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000000"/>
                </a:solidFill>
                <a:effectLst/>
                <a:latin typeface="georgia_numerals"/>
              </a:rPr>
              <a:t>В чем ошибаются.</a:t>
            </a:r>
            <a:r>
              <a:rPr lang="ru-RU" b="0" i="1" dirty="0">
                <a:solidFill>
                  <a:srgbClr val="000000"/>
                </a:solidFill>
                <a:effectLst/>
                <a:latin typeface="georgia_numerals"/>
              </a:rPr>
              <a:t> Перед разработкой инструкций не изучают документы завода-изготовителя на оборудование, инструменты, что приводит к травмам и авариям.</a:t>
            </a:r>
          </a:p>
          <a:p>
            <a:pPr algn="ctr"/>
            <a:endParaRPr lang="ru-RU" b="0" i="1" dirty="0">
              <a:solidFill>
                <a:srgbClr val="000000"/>
              </a:solidFill>
              <a:effectLst/>
              <a:latin typeface="georgia_numerals"/>
            </a:endParaRPr>
          </a:p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Отсутствие в инструкции требований из технической документации. Из-за таких недоработок в документе также часто происходят тяжелые и смертельные несчастные случаи.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361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: вниз 8">
            <a:extLst>
              <a:ext uri="{FF2B5EF4-FFF2-40B4-BE49-F238E27FC236}">
                <a16:creationId xmlns:a16="http://schemas.microsoft.com/office/drawing/2014/main" xmlns="" id="{911A747C-FC61-DF02-3615-31F07DA092C4}"/>
              </a:ext>
            </a:extLst>
          </p:cNvPr>
          <p:cNvSpPr/>
          <p:nvPr/>
        </p:nvSpPr>
        <p:spPr>
          <a:xfrm>
            <a:off x="1049867" y="1727938"/>
            <a:ext cx="970844" cy="584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xmlns="" id="{CDB62C5A-945F-9486-289B-FA996D0A8A85}"/>
              </a:ext>
            </a:extLst>
          </p:cNvPr>
          <p:cNvSpPr/>
          <p:nvPr/>
        </p:nvSpPr>
        <p:spPr>
          <a:xfrm>
            <a:off x="7213679" y="1727938"/>
            <a:ext cx="1174044" cy="584775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6191" y="685989"/>
            <a:ext cx="480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17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773DCBEF-731E-3F11-608E-2BD3B71DDACE}"/>
              </a:ext>
            </a:extLst>
          </p:cNvPr>
          <p:cNvSpPr/>
          <p:nvPr/>
        </p:nvSpPr>
        <p:spPr>
          <a:xfrm>
            <a:off x="739383" y="1275910"/>
            <a:ext cx="7804298" cy="5847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чем ошибаются.</a:t>
            </a:r>
            <a:r>
              <a:rPr lang="ru-RU" sz="16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Не включают в инструкции перечни опасностей, считают, что достаточно ссылки на другой локальный документ.</a:t>
            </a:r>
          </a:p>
        </p:txBody>
      </p:sp>
      <p:sp>
        <p:nvSpPr>
          <p:cNvPr id="2" name="TextBox 24">
            <a:extLst>
              <a:ext uri="{FF2B5EF4-FFF2-40B4-BE49-F238E27FC236}">
                <a16:creationId xmlns:a16="http://schemas.microsoft.com/office/drawing/2014/main" xmlns="" id="{83C1641A-99DD-777D-1BC3-88AD148DA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sp>
        <p:nvSpPr>
          <p:cNvPr id="5" name="Прямоугольник: скругленные противолежащие углы 4">
            <a:extLst>
              <a:ext uri="{FF2B5EF4-FFF2-40B4-BE49-F238E27FC236}">
                <a16:creationId xmlns:a16="http://schemas.microsoft.com/office/drawing/2014/main" xmlns="" id="{59194A40-19FD-50BA-95DE-856E9B341E23}"/>
              </a:ext>
            </a:extLst>
          </p:cNvPr>
          <p:cNvSpPr/>
          <p:nvPr/>
        </p:nvSpPr>
        <p:spPr>
          <a:xfrm>
            <a:off x="4700653" y="2123907"/>
            <a:ext cx="4141013" cy="2873409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 разрабатывайте на основе анализа </a:t>
            </a:r>
            <a:r>
              <a:rPr lang="ru-RU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профрисков</a:t>
            </a:r>
            <a:r>
              <a:rPr lang="ru-RU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опасностей, характерных для работ, которые выполняют работники соответствующей должности или профессии. Кроме этого, Минтруд обязывает включить в инструкции и сам перечень выявленных </a:t>
            </a:r>
            <a:r>
              <a:rPr lang="ru-RU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профрисков</a:t>
            </a:r>
            <a:r>
              <a:rPr lang="ru-RU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опасностей (подп. «в» п. 22 Требований № 772н). Поэтому дополните инструкции, если сейчас в них только перечни вредных и опасных производственных факторов, — с января этой информации будет недостаточно.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: один усеченный угол 7">
            <a:extLst>
              <a:ext uri="{FF2B5EF4-FFF2-40B4-BE49-F238E27FC236}">
                <a16:creationId xmlns:a16="http://schemas.microsoft.com/office/drawing/2014/main" xmlns="" id="{79D43561-581C-8BAF-6903-59AC6B1409D8}"/>
              </a:ext>
            </a:extLst>
          </p:cNvPr>
          <p:cNvSpPr/>
          <p:nvPr/>
        </p:nvSpPr>
        <p:spPr>
          <a:xfrm>
            <a:off x="739383" y="2123907"/>
            <a:ext cx="3805312" cy="431076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выстраивать инструктаж на рабочем месте с учетом опасностей, а также вредных и опасных производственных факторов действует с сентября. Его закрепили в пункте 22 Правил, утвержденных постановлением Правительства от 24.12.2021 № 2464 (далее — Правила 2464). Также при регистрации инструктажа нужно указывать наименование локального акта, в объеме требований которого его провели. Поэтому если среди них не будет документа с перечнем опасностей и производственных факторов, инспектор вправе признать не легитимными и инструктажи, которые проводили с сентября до января.</a:t>
            </a:r>
          </a:p>
        </p:txBody>
      </p:sp>
    </p:spTree>
    <p:extLst>
      <p:ext uri="{BB962C8B-B14F-4D97-AF65-F5344CB8AC3E}">
        <p14:creationId xmlns:p14="http://schemas.microsoft.com/office/powerpoint/2010/main" val="3244563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27C5BA34-0F79-4096-BC72-CBC579FEA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335" y="2688771"/>
            <a:ext cx="8133213" cy="2142699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94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трелка: вниз 17">
            <a:extLst>
              <a:ext uri="{FF2B5EF4-FFF2-40B4-BE49-F238E27FC236}">
                <a16:creationId xmlns:a16="http://schemas.microsoft.com/office/drawing/2014/main" xmlns="" id="{9298AA67-7737-2027-B4AA-166FF7FED62C}"/>
              </a:ext>
            </a:extLst>
          </p:cNvPr>
          <p:cNvSpPr/>
          <p:nvPr/>
        </p:nvSpPr>
        <p:spPr>
          <a:xfrm>
            <a:off x="808074" y="2041451"/>
            <a:ext cx="1297173" cy="584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2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19655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xmlns="" id="{7C388C0D-C2BD-C40A-FB8E-A10F2B171D9B}"/>
              </a:ext>
            </a:extLst>
          </p:cNvPr>
          <p:cNvSpPr/>
          <p:nvPr/>
        </p:nvSpPr>
        <p:spPr>
          <a:xfrm>
            <a:off x="588197" y="1392866"/>
            <a:ext cx="7967605" cy="73364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Настоящий приказ вступает в силу с 1 марта 2022 г. и действует до 1 марта 2028 года.</a:t>
            </a:r>
            <a:endParaRPr lang="ru-RU" dirty="0"/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xmlns="" id="{94C87312-BD06-7F50-6B67-38420A0C4BCC}"/>
              </a:ext>
            </a:extLst>
          </p:cNvPr>
          <p:cNvSpPr/>
          <p:nvPr/>
        </p:nvSpPr>
        <p:spPr>
          <a:xfrm>
            <a:off x="588197" y="2421700"/>
            <a:ext cx="6833330" cy="8610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Приказом от 17 марта 2022 г. № 140н, установлено не применять до 1 января 2023 г. приказ Министерства труда и социальной защиты Российской Федерации от 29 октября 2021 г. № 772н</a:t>
            </a:r>
          </a:p>
        </p:txBody>
      </p:sp>
      <p:sp>
        <p:nvSpPr>
          <p:cNvPr id="23" name="Прямоугольник: один усеченный угол 22">
            <a:extLst>
              <a:ext uri="{FF2B5EF4-FFF2-40B4-BE49-F238E27FC236}">
                <a16:creationId xmlns:a16="http://schemas.microsoft.com/office/drawing/2014/main" xmlns="" id="{76E7D4A9-1859-7EAE-CEEF-979727EBD44B}"/>
              </a:ext>
            </a:extLst>
          </p:cNvPr>
          <p:cNvSpPr/>
          <p:nvPr/>
        </p:nvSpPr>
        <p:spPr>
          <a:xfrm>
            <a:off x="808074" y="3575237"/>
            <a:ext cx="4795283" cy="3155173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Минтруда РФ от 17.12.2002 N 80 "Об утверждении Методических рекомендаций по разработке государственных нормативных требований охраны труда"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 утратил силу, см. «Постановление Правительства РФ от 04.08.2020 N 1181»</a:t>
            </a:r>
          </a:p>
        </p:txBody>
      </p:sp>
    </p:spTree>
    <p:extLst>
      <p:ext uri="{BB962C8B-B14F-4D97-AF65-F5344CB8AC3E}">
        <p14:creationId xmlns:p14="http://schemas.microsoft.com/office/powerpoint/2010/main" val="137354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3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19655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Глава 2 Требования к порядку разработки и содержанию правил по охране труда (Приказ Минтруда России от 29.10.2021 N 772н)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E238E59B-7A89-44FF-B03B-823CE913EA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384542"/>
              </p:ext>
            </p:extLst>
          </p:nvPr>
        </p:nvGraphicFramePr>
        <p:xfrm>
          <a:off x="517653" y="1346789"/>
          <a:ext cx="7190952" cy="5224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8415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4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290173"/>
            <a:ext cx="87480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Правила по ОТ включают следующие главы: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84F0572C-DEAE-F709-8706-444BBDB415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139053"/>
              </p:ext>
            </p:extLst>
          </p:nvPr>
        </p:nvGraphicFramePr>
        <p:xfrm>
          <a:off x="606057" y="1360967"/>
          <a:ext cx="7928344" cy="5206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73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5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66FBDDA8-7992-F6B6-EAB9-F66B30322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710454"/>
              </p:ext>
            </p:extLst>
          </p:nvPr>
        </p:nvGraphicFramePr>
        <p:xfrm>
          <a:off x="542121" y="1343836"/>
          <a:ext cx="8155262" cy="5362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0516">
                  <a:extLst>
                    <a:ext uri="{9D8B030D-6E8A-4147-A177-3AD203B41FA5}">
                      <a16:colId xmlns:a16="http://schemas.microsoft.com/office/drawing/2014/main" xmlns="" val="1500351238"/>
                    </a:ext>
                  </a:extLst>
                </a:gridCol>
                <a:gridCol w="2334746">
                  <a:extLst>
                    <a:ext uri="{9D8B030D-6E8A-4147-A177-3AD203B41FA5}">
                      <a16:colId xmlns:a16="http://schemas.microsoft.com/office/drawing/2014/main" xmlns="" val="1292300420"/>
                    </a:ext>
                  </a:extLst>
                </a:gridCol>
              </a:tblGrid>
              <a:tr h="435905"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 охраны труда работников при организации и проведении работ: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Общие требования: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0484796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а). требования охраны труда, предъявляемые к работникам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а). определение сферы действия Правил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5054039"/>
                  </a:ext>
                </a:extLst>
              </a:tr>
              <a:tr h="1182318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б). требования по проведению технико-технологических и организационных мероприятий, в том числе при назначении должностных лиц, ответственных за организацию, выполнение, контроль выполнения соответствующих мероприятий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б). описание вредных и (или) опасных производственных факторов, профессиональных рисков и опасностей, характерных для сферы действия Правил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135309"/>
                  </a:ext>
                </a:extLst>
              </a:tr>
              <a:tr h="435905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в). требования при организации работ по наряду-допуску (при наличии)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741378"/>
                  </a:ext>
                </a:extLst>
              </a:tr>
              <a:tr h="1182318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г). меры, исключающие непосредственный контакт работников в процессе труда с исходными материалами, заготовками, полуфабрикатами, готовой продукцией и отходами производства, оказывающими на них опасное или вредное воздействие, с указанием опасностей и связанных с ними профессиональных рисков, возможного причинения вреда здоровью работника и перечня конкретных мер, направленных на защиту работников от определенных опасностей;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3775973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д). способы контроля и управления, обеспечивающие защиту работников, отключение или блокировку оборудования;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8924018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е). способы своевременного уведомления о возникновении вредных и (или) опасных производственных факторов, реализации профессиональных рисков при проведении работ;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2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974792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ж). меры по защите работников, реализация которых необходима при возникновении аварийных ситуаций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989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61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6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66FBDDA8-7992-F6B6-EAB9-F66B30322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959057"/>
              </p:ext>
            </p:extLst>
          </p:nvPr>
        </p:nvGraphicFramePr>
        <p:xfrm>
          <a:off x="460928" y="1232589"/>
          <a:ext cx="8374727" cy="5494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4050">
                  <a:extLst>
                    <a:ext uri="{9D8B030D-6E8A-4147-A177-3AD203B41FA5}">
                      <a16:colId xmlns:a16="http://schemas.microsoft.com/office/drawing/2014/main" xmlns="" val="1500351238"/>
                    </a:ext>
                  </a:extLst>
                </a:gridCol>
                <a:gridCol w="3930677">
                  <a:extLst>
                    <a:ext uri="{9D8B030D-6E8A-4147-A177-3AD203B41FA5}">
                      <a16:colId xmlns:a16="http://schemas.microsoft.com/office/drawing/2014/main" xmlns="" val="1292300420"/>
                    </a:ext>
                  </a:extLst>
                </a:gridCol>
              </a:tblGrid>
              <a:tr h="435905"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Требования, предъявляемые к производственным помещениям и производственным площадкам (для процессов, выполняемых вне производственных помещений), в целях обеспечения охраны труда работников: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Требования, предъявляемые к оборудованию, его размещению и организации рабочих мест в целях обеспечения охраны труда работников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0484796"/>
                  </a:ext>
                </a:extLst>
              </a:tr>
              <a:tr h="450326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запрет на загромождение проходов и проездов проезды внутри зданий (сооружений), производственных помещений (производственных площадок) для обеспечения безопасного передвижения работников и проезда транспортных средств;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требования, предъявляемые к оборудованию, отдельным его группам и видам, коммуникациям, их размещению;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5054039"/>
                  </a:ext>
                </a:extLst>
              </a:tr>
              <a:tr h="799815"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содержание переходов, лестниц, площадок и перил к ним в исправном состоянии и чистоте, а расположенных на открытом воздухе - очищенными в зимнее время от снега и льда, обработанными противогололедными средствами;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б). описание вредных и (или) опасных производственных факторов, профессиональных рисков и опасностей, характерных для сферы действия Правил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135309"/>
                  </a:ext>
                </a:extLst>
              </a:tr>
              <a:tr h="435905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 наличие действующей общеобменной вентиляции, а на стационарных рабочих местах - местной вентиляции;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требования к наличию ограждений, сигнальных устройств и предупреждающих и предписывающих плакатов (знаков);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741378"/>
                  </a:ext>
                </a:extLst>
              </a:tr>
              <a:tr h="468762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наличие необходимого освещения, в том числе сигнального в ночное время;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требования к применению средств индивидуальной защиты работников, методов и средств коллективной защиты работников;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3775973"/>
                  </a:ext>
                </a:extLst>
              </a:tr>
              <a:tr h="571481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д) иные требования, по усмотрению работодателя, необходимые для безопасного выполнения работ и предусмотренные государственными нормативными требованиями охраны труда.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 мероприятия по обеспечению безопасности труда при организации работ на опасном технологическом оборудовании.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892401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е). способы своевременного уведомления о возникновении вредных и (или) опасных производственных факторов, реализации профессиональных рисков при проведении работ;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2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974792"/>
                  </a:ext>
                </a:extLst>
              </a:tr>
              <a:tr h="465762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ж). меры по защите работников, реализация которых необходима при возникновении аварийных ситуаций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400" b="0" i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989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819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7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xmlns="" id="{66FBDDA8-7992-F6B6-EAB9-F66B303227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556125"/>
              </p:ext>
            </p:extLst>
          </p:nvPr>
        </p:nvGraphicFramePr>
        <p:xfrm>
          <a:off x="460928" y="1232589"/>
          <a:ext cx="7853732" cy="2721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3732">
                  <a:extLst>
                    <a:ext uri="{9D8B030D-6E8A-4147-A177-3AD203B41FA5}">
                      <a16:colId xmlns:a16="http://schemas.microsoft.com/office/drawing/2014/main" xmlns="" val="1500351238"/>
                    </a:ext>
                  </a:extLst>
                </a:gridCol>
              </a:tblGrid>
              <a:tr h="435905">
                <a:tc>
                  <a:txBody>
                    <a:bodyPr/>
                    <a:lstStyle/>
                    <a:p>
                      <a:r>
                        <a:rPr lang="ru-RU" sz="14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Требования, предъявляемые к хранению и транспортировке исходных материалов, заготовок, полуфабрикатов, готовой продукции и отходов производства в целях обеспечения охраны труда работников: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0484796"/>
                  </a:ext>
                </a:extLst>
              </a:tr>
              <a:tr h="450326">
                <a:tc>
                  <a:txBody>
                    <a:bodyPr/>
                    <a:lstStyle/>
                    <a:p>
                      <a:pPr algn="just"/>
                      <a:r>
                        <a:rPr lang="ru-RU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особенности исходных материалов, заготовок, полуфабрикатов, готовой продукции и отходов производства, рациональные способы их хранения;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5054039"/>
                  </a:ext>
                </a:extLst>
              </a:tr>
              <a:tr h="460114">
                <a:tc>
                  <a:txBody>
                    <a:bodyPr/>
                    <a:lstStyle/>
                    <a:p>
                      <a:pPr algn="just"/>
                      <a:r>
                        <a:rPr lang="ru-RU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требования, предъявляемые к механизации и автоматизации погрузочно-разгрузочных работ, влияющие на обеспечение охраны труда работников;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2135309"/>
                  </a:ext>
                </a:extLst>
              </a:tr>
              <a:tr h="435905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 меры по удалению опасных и вредных веществ и материалов из рабочей зоны;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741378"/>
                  </a:ext>
                </a:extLst>
              </a:tr>
              <a:tr h="468762"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ru-RU" sz="1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г) меры по удалению и обезвреживанию отходов производства, являющихся источниками вредных и (или) опасных производственных факторов.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3775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045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8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773DCBEF-731E-3F11-608E-2BD3B71DDACE}"/>
              </a:ext>
            </a:extLst>
          </p:cNvPr>
          <p:cNvSpPr/>
          <p:nvPr/>
        </p:nvSpPr>
        <p:spPr>
          <a:xfrm>
            <a:off x="739383" y="1275911"/>
            <a:ext cx="7804298" cy="6340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Если работодатель принял решение разработать правила по ОТ, то они должны соответствовать 772н, по содержанию глав.</a:t>
            </a:r>
            <a:endParaRPr lang="ru-RU" sz="1600" dirty="0"/>
          </a:p>
        </p:txBody>
      </p:sp>
      <p:sp>
        <p:nvSpPr>
          <p:cNvPr id="8" name="Прямоугольник: один скругленный угол 7">
            <a:extLst>
              <a:ext uri="{FF2B5EF4-FFF2-40B4-BE49-F238E27FC236}">
                <a16:creationId xmlns:a16="http://schemas.microsoft.com/office/drawing/2014/main" xmlns="" id="{573B29EE-BFE8-A9EE-0F48-7BA57243E11E}"/>
              </a:ext>
            </a:extLst>
          </p:cNvPr>
          <p:cNvSpPr/>
          <p:nvPr/>
        </p:nvSpPr>
        <p:spPr>
          <a:xfrm>
            <a:off x="5242692" y="2211572"/>
            <a:ext cx="3300989" cy="2434856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!!!Правила и стандарты по охране труда носят организационный характер для обеспечения контроля за безопасным выполнением работ, а инструкции – это конкретные руководства для работников!!!</a:t>
            </a:r>
            <a:endParaRPr lang="ru-RU" dirty="0"/>
          </a:p>
        </p:txBody>
      </p:sp>
      <p:sp>
        <p:nvSpPr>
          <p:cNvPr id="9" name="Прямоугольник: скругленные противолежащие углы 8">
            <a:extLst>
              <a:ext uri="{FF2B5EF4-FFF2-40B4-BE49-F238E27FC236}">
                <a16:creationId xmlns:a16="http://schemas.microsoft.com/office/drawing/2014/main" xmlns="" id="{E2885B48-9E6C-9707-A45A-F540CDAC480C}"/>
              </a:ext>
            </a:extLst>
          </p:cNvPr>
          <p:cNvSpPr/>
          <p:nvPr/>
        </p:nvSpPr>
        <p:spPr>
          <a:xfrm>
            <a:off x="739383" y="2211573"/>
            <a:ext cx="4333188" cy="3478028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Важно при разработке должен быть лист согласования, который подписывается всеми лицами указанными в 772н. Их утверждает работодатель (руководитель организации) или уполномоченное им лицом с учетом мнения выборного органа первичной профсоюзной организации или иного уполномоченного работниками представительного органа (при наличии)</a:t>
            </a:r>
            <a:endParaRPr lang="ru-RU" dirty="0"/>
          </a:p>
        </p:txBody>
      </p:sp>
      <p:sp>
        <p:nvSpPr>
          <p:cNvPr id="2" name="TextBox 24">
            <a:extLst>
              <a:ext uri="{FF2B5EF4-FFF2-40B4-BE49-F238E27FC236}">
                <a16:creationId xmlns:a16="http://schemas.microsoft.com/office/drawing/2014/main" xmlns="" id="{83C1641A-99DD-777D-1BC3-88AD148DA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01214"/>
            <a:ext cx="87480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Приказ Минтруда России от 29.10.2021 N 772н «Основные требования к порядку разработки и содержанию правил и инструкций по охране труда, разрабатываемых работодателем"</a:t>
            </a:r>
          </a:p>
        </p:txBody>
      </p:sp>
    </p:spTree>
    <p:extLst>
      <p:ext uri="{BB962C8B-B14F-4D97-AF65-F5344CB8AC3E}">
        <p14:creationId xmlns:p14="http://schemas.microsoft.com/office/powerpoint/2010/main" val="1158636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1 2"/>
          <p:cNvSpPr/>
          <p:nvPr/>
        </p:nvSpPr>
        <p:spPr>
          <a:xfrm>
            <a:off x="8616191" y="647814"/>
            <a:ext cx="480569" cy="445682"/>
          </a:xfrm>
          <a:prstGeom prst="borderCallout1">
            <a:avLst>
              <a:gd name="adj1" fmla="val 49598"/>
              <a:gd name="adj2" fmla="val -1064"/>
              <a:gd name="adj3" fmla="val 50820"/>
              <a:gd name="adj4" fmla="val -1741281"/>
            </a:avLst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4382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383" y="685989"/>
            <a:ext cx="31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3438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700000"/>
                </a:solidFill>
                <a:latin typeface="Arial" charset="0"/>
                <a:ea typeface="ＭＳ Ｐゴシック" pitchFamily="34" charset="-128"/>
              </a:rPr>
              <a:t>9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xmlns="" id="{9F1C5EBC-C057-4D4D-A144-6E01540B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8" y="119655"/>
            <a:ext cx="8748068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Глава 3. Требования к порядку разработки и содержанию инструкций</a:t>
            </a:r>
          </a:p>
          <a:p>
            <a:pPr algn="ctr" defTabSz="434382" eaLnBrk="0" fontAlgn="base" hangingPunct="0">
              <a:spcAft>
                <a:spcPct val="0"/>
              </a:spcAft>
              <a:buNone/>
              <a:defRPr/>
            </a:pPr>
            <a:r>
              <a:rPr lang="ru-RU" sz="1600" b="1" dirty="0">
                <a:solidFill>
                  <a:srgbClr val="860000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</a:rPr>
              <a:t>по охране труда (Приказ Минтруда России от 29.10.2021 N 772н)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773DCBEF-731E-3F11-608E-2BD3B71DDACE}"/>
              </a:ext>
            </a:extLst>
          </p:cNvPr>
          <p:cNvSpPr/>
          <p:nvPr/>
        </p:nvSpPr>
        <p:spPr>
          <a:xfrm>
            <a:off x="739383" y="1275911"/>
            <a:ext cx="7804298" cy="6340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Инструкция по охране труда для работника разрабатывается исходя из его должности или профессии, направления трудовой деятельности или вида выполняемой работы</a:t>
            </a:r>
            <a:endParaRPr lang="ru-RU" sz="1600" dirty="0"/>
          </a:p>
        </p:txBody>
      </p:sp>
      <p:sp>
        <p:nvSpPr>
          <p:cNvPr id="8" name="Прямоугольник: один скругленный угол 7">
            <a:extLst>
              <a:ext uri="{FF2B5EF4-FFF2-40B4-BE49-F238E27FC236}">
                <a16:creationId xmlns:a16="http://schemas.microsoft.com/office/drawing/2014/main" xmlns="" id="{573B29EE-BFE8-A9EE-0F48-7BA57243E11E}"/>
              </a:ext>
            </a:extLst>
          </p:cNvPr>
          <p:cNvSpPr/>
          <p:nvPr/>
        </p:nvSpPr>
        <p:spPr>
          <a:xfrm>
            <a:off x="739383" y="2041452"/>
            <a:ext cx="3300989" cy="2434856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Инструкция по охране труда для работника учитывает требования безопасности, изложенные в эксплуатационной и ремонтной документации организаций - изготовителей оборудования, а также в технологической документации организации с учетом конкретных условий производства, применительно к должности, профессии работника или виду выполняемой работы.</a:t>
            </a:r>
            <a:endParaRPr lang="ru-RU" sz="1400" dirty="0"/>
          </a:p>
        </p:txBody>
      </p:sp>
      <p:sp>
        <p:nvSpPr>
          <p:cNvPr id="9" name="Прямоугольник: скругленные противолежащие углы 8">
            <a:extLst>
              <a:ext uri="{FF2B5EF4-FFF2-40B4-BE49-F238E27FC236}">
                <a16:creationId xmlns:a16="http://schemas.microsoft.com/office/drawing/2014/main" xmlns="" id="{E2885B48-9E6C-9707-A45A-F540CDAC480C}"/>
              </a:ext>
            </a:extLst>
          </p:cNvPr>
          <p:cNvSpPr/>
          <p:nvPr/>
        </p:nvSpPr>
        <p:spPr>
          <a:xfrm>
            <a:off x="4210494" y="2126512"/>
            <a:ext cx="4333188" cy="2349796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основе Правил и требований технической (эксплуатационной) документации организации-изготовителя специального машин, инструментов, оборудования (далее - организация-изготовитель), а также технологических документов на производственные процессы (работы) работодателем разрабатываются инструкции по охране труда для профессий и (или) видов выполняемых работ. (Приказ Минтруда России от 27.10.2020 N 746н "Об утверждении Правил по охране труда в сельском хозяйстве«)</a:t>
            </a:r>
            <a:endParaRPr lang="ru-RU" sz="1400" dirty="0"/>
          </a:p>
        </p:txBody>
      </p:sp>
      <p:sp>
        <p:nvSpPr>
          <p:cNvPr id="12" name="Прямоугольник: усеченные противолежащие углы 11">
            <a:extLst>
              <a:ext uri="{FF2B5EF4-FFF2-40B4-BE49-F238E27FC236}">
                <a16:creationId xmlns:a16="http://schemas.microsoft.com/office/drawing/2014/main" xmlns="" id="{4F87EA57-BB4A-77F7-3E1D-8C40B601767A}"/>
              </a:ext>
            </a:extLst>
          </p:cNvPr>
          <p:cNvSpPr/>
          <p:nvPr/>
        </p:nvSpPr>
        <p:spPr>
          <a:xfrm>
            <a:off x="739383" y="4752753"/>
            <a:ext cx="4842710" cy="1985592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основе Правил и требований технической (эксплуатационной) документации организации-изготовителя транспортных средств (далее - организация-изготовитель) работодателем разрабатываются и утверждаются инструкции по охране труда для работников и (или) видов выполняемых работ. (Приказ Минтруда России от 09.12.2020 N 871н "Об утверждении Правил по охране труда на автомобильном транспорте").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03383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1924</TotalTime>
  <Words>2349</Words>
  <Application>Microsoft Office PowerPoint</Application>
  <PresentationFormat>Экран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Как разрабатывать инструкции и правила по ОТ по новым требованиям.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Тишанинова Нина Вадимова</dc:creator>
  <cp:lastModifiedBy>Богачева (Булаева) Дарья Валерьевна</cp:lastModifiedBy>
  <cp:revision>145</cp:revision>
  <cp:lastPrinted>2020-01-28T08:12:00Z</cp:lastPrinted>
  <dcterms:created xsi:type="dcterms:W3CDTF">2020-01-28T07:47:42Z</dcterms:created>
  <dcterms:modified xsi:type="dcterms:W3CDTF">2023-01-26T14:26:04Z</dcterms:modified>
</cp:coreProperties>
</file>