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84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4F6"/>
    <a:srgbClr val="52FF0D"/>
    <a:srgbClr val="2A9200"/>
    <a:srgbClr val="1D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100" d="100"/>
          <a:sy n="100" d="100"/>
        </p:scale>
        <p:origin x="-7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D5BF-8949-4037-9165-9757AFD02A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27CB0-E563-4CE0-B26D-85FABD55E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6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54230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Организация и проведение рейтингового голосования на территории муниципального образования «город Саянск»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BOOK 01\Desktop\874288d94297c76065cfcdd502bb9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2" y="116632"/>
            <a:ext cx="67668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368152" cy="167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376"/>
            <a:ext cx="8172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стреча в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собственниками многоквартирных домов микрорайона Октябрьский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встречи 5-3\DSC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97238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встречи 5-3\DSC_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00" y="810930"/>
            <a:ext cx="4824536" cy="2978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встречи 5-3\DSC_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69" y="3933056"/>
            <a:ext cx="4716016" cy="283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встречи 5-3\DSC_0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501008"/>
            <a:ext cx="4586858" cy="3087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</a:t>
            </a:r>
            <a:r>
              <a:rPr lang="ru-RU" b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</a:t>
            </a:r>
            <a:r>
              <a:rPr lang="ru-RU" b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376"/>
            <a:ext cx="8172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стреча в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собственниками многоквартирных домов микрорайона Олимпийский,  Строителей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встречи Инна\100_3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810930"/>
            <a:ext cx="3960440" cy="2903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стречи Инна\100_3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1" y="822365"/>
            <a:ext cx="4320480" cy="276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Городская среда фото\100_3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3663"/>
            <a:ext cx="360040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Городская среда фото\100_3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06" y="3714914"/>
            <a:ext cx="4176464" cy="276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12068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Волонтеры\100_281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8488"/>
            <a:ext cx="381642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олонтеры\100_2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864"/>
            <a:ext cx="3312368" cy="2582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олонтеры\100_2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" y="3470736"/>
            <a:ext cx="4680520" cy="326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Волонтеры\100_28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38" y="3273687"/>
            <a:ext cx="3150095" cy="348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436" y="2962404"/>
            <a:ext cx="89982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27 декабря 2017 года ведется приём предложений граждан по формированию перечня общественных территорий, подлежащих благоустройству в  2018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2019  годах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Desktop\Формирование современной городской среды\ФОТО\2018-2022 годы\Ящики для голосования\IMG-6b93a233bb6f53ab0d9c15bb1dd193f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35" y="629171"/>
            <a:ext cx="2483768" cy="2455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Формирование современной городской среды\ФОТО\2018-2022 годы\Ящики для голосования\IMG-feb1cf1c43c339a6e3bc8b8ed363fc97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6158" r="8048" b="-8885"/>
          <a:stretch/>
        </p:blipFill>
        <p:spPr bwMode="auto">
          <a:xfrm>
            <a:off x="6395839" y="588020"/>
            <a:ext cx="274816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178" y="4120634"/>
            <a:ext cx="86178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Пункты приема предложений граждан организованы по следующим адресам:</a:t>
            </a:r>
          </a:p>
          <a:p>
            <a:pPr marL="342900" indent="-342900" algn="just">
              <a:buAutoNum type="arabicPeriod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Юбилейный, д. 11 («Центральный рынок»);</a:t>
            </a:r>
          </a:p>
          <a:p>
            <a:pPr marL="342900" indent="-342900" algn="just">
              <a:buAutoNum type="arabicPeriod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Олимпийский, д. 23 («Дом спорта»);</a:t>
            </a:r>
          </a:p>
          <a:p>
            <a:pPr marL="342900" indent="-342900" algn="just">
              <a:buAutoNum type="arabicPeriod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Олимпийский, д. 24 («Мегаполис-спорт»);</a:t>
            </a:r>
          </a:p>
          <a:p>
            <a:pPr marL="342900" indent="-342900" algn="just">
              <a:buAutoNum type="arabicPeriod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Благовещенский, д. 5А («Саянская городская больница»).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:\Desktop\Формирование современной городской среды\ФОТО\2018-2022 годы\Организация рейтингового голосования\IMG_6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33" y="1556792"/>
            <a:ext cx="3888432" cy="235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376"/>
            <a:ext cx="8172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 и 25 января 2018 года в Центре народного творчества встреча с ветеранами и 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гражданами города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Desktop\Формирование современной городской среды\ФОТО\2018-2022 годы\Организация рейтингового голосования\IMG_6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13720" r="9275"/>
          <a:stretch/>
        </p:blipFill>
        <p:spPr bwMode="auto">
          <a:xfrm>
            <a:off x="278979" y="1340768"/>
            <a:ext cx="2448272" cy="2249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sktop\Формирование современной городской среды\ФОТО\2018-2022 годы\Организация рейтингового голосования\IMG_6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9931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esktop\Формирование современной городской среды\ФОТО\2018-2022 годы\Организация рейтингового голосования\IMG_61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14272" r="8452"/>
          <a:stretch/>
        </p:blipFill>
        <p:spPr bwMode="auto">
          <a:xfrm>
            <a:off x="6588224" y="1124744"/>
            <a:ext cx="2114575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dmsayansk.ru/pub/img/News/4436/IMG_6163_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15" y="4221088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Desktop\Формирование современной городской среды\ФОТО\2018-2022 годы\Организация рейтингового голосования\среда выбр\IMG_61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89648"/>
            <a:ext cx="2520280" cy="1967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376"/>
            <a:ext cx="8172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стреча в МУП «Водоканал-Сервис»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Desktop\Формирование современной городской среды\ФОТО\2018-2022 годы\Организация рейтингового голосования\водоканал\IMG_62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5945" r="19201"/>
          <a:stretch/>
        </p:blipFill>
        <p:spPr bwMode="auto">
          <a:xfrm>
            <a:off x="179512" y="980728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esktop\Формирование современной городской среды\ФОТО\2018-2022 годы\Организация рейтингового голосования\водоканал\IMG_62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4824"/>
          <a:stretch/>
        </p:blipFill>
        <p:spPr bwMode="auto">
          <a:xfrm>
            <a:off x="2771800" y="979984"/>
            <a:ext cx="3320752" cy="2130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esktop\Формирование современной городской среды\ФОТО\2018-2022 годы\Организация рейтингового голосования\водоканал\IMG_6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76" y="1268760"/>
            <a:ext cx="286206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esktop\Формирование современной городской среды\ФОТО\2018-2022 годы\Организация рейтингового голосования\водоканал\IMG_62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0" t="6222"/>
          <a:stretch/>
        </p:blipFill>
        <p:spPr bwMode="auto">
          <a:xfrm>
            <a:off x="107504" y="3645024"/>
            <a:ext cx="2592288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esktop\Формирование современной городской среды\ФОТО\2018-2022 годы\Организация рейтингового голосования\водоканал\IMG_62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3369" r="10713"/>
          <a:stretch/>
        </p:blipFill>
        <p:spPr bwMode="auto">
          <a:xfrm>
            <a:off x="2699792" y="3810000"/>
            <a:ext cx="3124201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Desktop\Формирование современной городской среды\ФОТО\2018-2022 годы\Организация рейтингового голосования\водоканал\IMG_625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r="19772"/>
          <a:stretch/>
        </p:blipFill>
        <p:spPr bwMode="auto">
          <a:xfrm>
            <a:off x="6092552" y="3624448"/>
            <a:ext cx="2486026" cy="283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376"/>
            <a:ext cx="8172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стреча в МУП «СТЭП»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d:\Desktop\Формирование современной городской среды\ФОТО\2018-2022 годы\Организация рейтингового голосования\стэп\IMG_62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19167" r="12034" b="9467"/>
          <a:stretch/>
        </p:blipFill>
        <p:spPr bwMode="auto">
          <a:xfrm>
            <a:off x="119919" y="1067445"/>
            <a:ext cx="288188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esktop\Формирование современной городской среды\ФОТО\2018-2022 годы\Организация рейтингового голосования\стэп\IMG_62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4" b="11222"/>
          <a:stretch/>
        </p:blipFill>
        <p:spPr bwMode="auto">
          <a:xfrm>
            <a:off x="3028814" y="1045716"/>
            <a:ext cx="3199370" cy="190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esktop\Формирование современной городской среды\ФОТО\2018-2022 годы\Организация рейтингового голосования\стэп\IMG_62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" y="3284984"/>
            <a:ext cx="3240360" cy="277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esktop\Формирование современной городской среды\ФОТО\2018-2022 годы\Организация рейтингового голосования\стэп\IMG_62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6360"/>
          <a:stretch/>
        </p:blipFill>
        <p:spPr bwMode="auto">
          <a:xfrm>
            <a:off x="6232934" y="1045716"/>
            <a:ext cx="279085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esktop\Формирование современной городской среды\ФОТО\2018-2022 годы\Организация рейтингового голосования\стэп\IMG_62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76" y="3083669"/>
            <a:ext cx="3024336" cy="2471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Desktop\Формирование современной городской среды\ФОТО\2018-2022 годы\Организация рейтингового голосования\стэп\IMG_627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 bwMode="auto">
          <a:xfrm>
            <a:off x="6323012" y="3872730"/>
            <a:ext cx="2476500" cy="232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376"/>
            <a:ext cx="8172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стреча в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ОГУЭП Облкоммунэнерго филиал «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Саянские электрические сети»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Z:\Жукова С.Ю\электросети\IMG_67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4"/>
          <a:stretch/>
        </p:blipFill>
        <p:spPr bwMode="auto">
          <a:xfrm>
            <a:off x="179512" y="1196752"/>
            <a:ext cx="309634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Жукова С.Ю\электросети\сети выбрано\IMG_6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88032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Жукова С.Ю\электросети\сети выбрано\IMG_6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56928"/>
            <a:ext cx="2916361" cy="218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Жукова С.Ю\электросети\сети выбрано\IMG_67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7" y="3243647"/>
            <a:ext cx="286344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Жукова С.Ю\электросети\сети выбрано\IMG_6731_новый разме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573016"/>
            <a:ext cx="3456384" cy="3055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Жукова С.Ю\электросети\сети выбрано\IMG_6729_новый разме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440832"/>
            <a:ext cx="2628327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32656"/>
          </a:xfrm>
          <a:prstGeom prst="rect">
            <a:avLst/>
          </a:prstGeom>
          <a:solidFill>
            <a:srgbClr val="2A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  ГОЛОСОВАНИЕ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ГОДА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376"/>
            <a:ext cx="8172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стреча в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собственниками многоквартирных домов микрорайона Центральный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4016"/>
            <a:ext cx="792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Z:\Жукова С.Ю\жители центральный 1\DSC_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Жукова С.Ю\жители центральный 1\DSC_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72" y="1340768"/>
            <a:ext cx="27363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Жукова С.Ю\жители центральный 1\DSC_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45716"/>
            <a:ext cx="3096419" cy="254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Жукова С.Ю\жители центральный 1\DSC_0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0" y="3356992"/>
            <a:ext cx="4104456" cy="326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Жукова С.Ю\жители центральный 1\DSC_00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9660"/>
            <a:ext cx="4176464" cy="2887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1701</TotalTime>
  <Words>204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BOOK 01</dc:creator>
  <cp:lastModifiedBy>Жукова Светлана Юрьевна</cp:lastModifiedBy>
  <cp:revision>137</cp:revision>
  <dcterms:created xsi:type="dcterms:W3CDTF">2017-11-23T09:19:19Z</dcterms:created>
  <dcterms:modified xsi:type="dcterms:W3CDTF">2018-03-06T08:18:59Z</dcterms:modified>
</cp:coreProperties>
</file>