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57F-FB39-4358-BCDA-B0CEABE28A4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377A-89F6-43DC-86FF-E7A6A7E33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DD4C-926C-40FA-B637-9280053CD28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1C44-DB38-4C95-9C72-C363BE8B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D278-C818-4629-A235-53EC0130529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7D93-C27E-46E3-BF8A-029125D78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AB4A-5D5E-4696-B708-C707B5625F2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2E46-575A-4BA6-92F1-7F78228EC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D97FA-E961-4942-AB94-358B191A099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A53A3-3B17-4B78-8AC1-12B00A185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95288" y="549275"/>
            <a:ext cx="6553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ЗАОЧНОЕ ЗАСЕДАНИЕ ГРАДОСТРОИТЕЛЬНОГО СОВЕТА № 2-2020</a:t>
            </a:r>
          </a:p>
          <a:p>
            <a:pPr algn="ctr"/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 МЭРЕ ГОРОДСКОГО ОКРУГА МУНИЦИПАЛЬНОГО ОБРАЗОВАНИЯ                  «ГОРОД САЯНСК»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23850" y="2636838"/>
            <a:ext cx="6858000" cy="1871662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u="sng" smtClean="0">
                <a:latin typeface="Times New Roman" pitchFamily="18" charset="0"/>
              </a:rPr>
              <a:t>ВОПРОС № 1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Рассмотрение  планировочного    решения установки   памятника   В.И. Ленину    на земельном  участке,   расположенном: Российская Федерация, Иркутская область, г. Саянск,   микрорайон   Благовещенский, юго – восточнее  пересечения  улицы В.И. Ленина  и  проспекта  Ленинградского.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68313" y="404813"/>
            <a:ext cx="6858000" cy="1152525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u="sng" smtClean="0">
                <a:latin typeface="Arial" charset="0"/>
              </a:rPr>
              <a:t>Место расположения памятника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3555" name="Picture 3" descr="л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27088"/>
            <a:ext cx="6840537" cy="471805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68313" y="404813"/>
            <a:ext cx="6858000" cy="1152525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u="sng" smtClean="0">
                <a:latin typeface="Arial" charset="0"/>
              </a:rPr>
              <a:t>Эскиз планировочного решения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4580" name="Picture 4" descr="Л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6697662" cy="477678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23850" y="2636838"/>
            <a:ext cx="6858000" cy="1871662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u="sng" smtClean="0">
                <a:latin typeface="Times New Roman" pitchFamily="18" charset="0"/>
              </a:rPr>
              <a:t>ВОПРОС № </a:t>
            </a:r>
            <a:r>
              <a:rPr lang="ru-RU" sz="2800" u="sng" smtClean="0">
                <a:latin typeface="Arial" charset="0"/>
              </a:rPr>
              <a:t>2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Рассмотрение  планировочного    решения установки   скульптурной композиции «Е.П.Славский» на земельном участке, расоложенном в сквере «Первостроителей» по адресу: Иркутская область, г. Саянск, микрорайон Юбилейный, пересечение улиц Советской и Школьной.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68313" y="404813"/>
            <a:ext cx="6858000" cy="1152525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u="sng" smtClean="0">
                <a:latin typeface="Arial" charset="0"/>
              </a:rPr>
              <a:t>Место расположения памятника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7652" name="Picture 4" descr="Безымянный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65188"/>
            <a:ext cx="6911975" cy="477043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68313" y="404813"/>
            <a:ext cx="6858000" cy="1152525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u="sng" smtClean="0">
                <a:latin typeface="Arial" charset="0"/>
              </a:rPr>
              <a:t>Эскиз планировочного решения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5604" name="Picture 4" descr="slav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</TotalTime>
  <Words>84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ГРАДОСТРОИТЕЛЬНЫЙ СОВЕТ  №1-2016</dc:title>
  <dc:creator>Ю.В. Колькина</dc:creator>
  <cp:lastModifiedBy>User</cp:lastModifiedBy>
  <cp:revision>21</cp:revision>
  <dcterms:created xsi:type="dcterms:W3CDTF">2016-03-23T00:05:17Z</dcterms:created>
  <dcterms:modified xsi:type="dcterms:W3CDTF">2020-04-22T00:45:58Z</dcterms:modified>
</cp:coreProperties>
</file>