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40BF-0C57-44B0-9D59-290D96F9A17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A06E-B2A6-4C92-AC30-E86C754CD2E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40BF-0C57-44B0-9D59-290D96F9A17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A06E-B2A6-4C92-AC30-E86C754CD2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40BF-0C57-44B0-9D59-290D96F9A17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A06E-B2A6-4C92-AC30-E86C754CD2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40BF-0C57-44B0-9D59-290D96F9A17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A06E-B2A6-4C92-AC30-E86C754CD2E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40BF-0C57-44B0-9D59-290D96F9A17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A06E-B2A6-4C92-AC30-E86C754CD2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40BF-0C57-44B0-9D59-290D96F9A17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A06E-B2A6-4C92-AC30-E86C754CD2E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40BF-0C57-44B0-9D59-290D96F9A17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A06E-B2A6-4C92-AC30-E86C754CD2E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40BF-0C57-44B0-9D59-290D96F9A17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A06E-B2A6-4C92-AC30-E86C754CD2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40BF-0C57-44B0-9D59-290D96F9A17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A06E-B2A6-4C92-AC30-E86C754CD2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40BF-0C57-44B0-9D59-290D96F9A17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A06E-B2A6-4C92-AC30-E86C754CD2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40BF-0C57-44B0-9D59-290D96F9A17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A06E-B2A6-4C92-AC30-E86C754CD2E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B640BF-0C57-44B0-9D59-290D96F9A17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3DA06E-B2A6-4C92-AC30-E86C754CD2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</a:pPr>
            <a:endParaRPr lang="ru-RU" sz="1200" dirty="0" smtClean="0"/>
          </a:p>
          <a:p>
            <a:pPr>
              <a:spcBef>
                <a:spcPts val="0"/>
              </a:spcBef>
            </a:pPr>
            <a:endParaRPr lang="ru-RU" sz="1200" dirty="0"/>
          </a:p>
          <a:p>
            <a:pPr>
              <a:spcBef>
                <a:spcPts val="0"/>
              </a:spcBef>
            </a:pPr>
            <a:endParaRPr lang="ru-RU" sz="1200" dirty="0" smtClean="0"/>
          </a:p>
          <a:p>
            <a:pPr>
              <a:spcBef>
                <a:spcPts val="0"/>
              </a:spcBef>
            </a:pPr>
            <a:endParaRPr lang="ru-RU" sz="1200" dirty="0"/>
          </a:p>
          <a:p>
            <a:pPr>
              <a:spcBef>
                <a:spcPts val="0"/>
              </a:spcBef>
            </a:pPr>
            <a:endParaRPr lang="ru-RU" sz="1200" dirty="0" smtClean="0"/>
          </a:p>
          <a:p>
            <a:pPr>
              <a:spcBef>
                <a:spcPts val="0"/>
              </a:spcBef>
            </a:pPr>
            <a:r>
              <a:rPr lang="ru-RU" sz="5000" dirty="0" smtClean="0"/>
              <a:t>архивный отдел </a:t>
            </a:r>
          </a:p>
          <a:p>
            <a:pPr>
              <a:spcBef>
                <a:spcPts val="0"/>
              </a:spcBef>
            </a:pPr>
            <a:r>
              <a:rPr lang="ru-RU" sz="5000" dirty="0" err="1" smtClean="0"/>
              <a:t>г.Саянск</a:t>
            </a:r>
            <a:r>
              <a:rPr lang="ru-RU" sz="50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ru-RU" sz="5000" dirty="0" smtClean="0"/>
              <a:t>2023 год</a:t>
            </a:r>
            <a:endParaRPr lang="ru-RU" sz="5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ru-RU" dirty="0" smtClean="0"/>
              <a:t>История одного камня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0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27584" y="980728"/>
            <a:ext cx="3838130" cy="3642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«Встретимся у Камня…». Любой житель Саянска сразу поймет, о чём идет речь. «Сквер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Первостроителей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 - таково официальное название одного из уютных уголков нашего города, но многие называют его просто – «Камень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61402"/>
            <a:ext cx="3960440" cy="4374356"/>
          </a:xfrm>
        </p:spPr>
      </p:pic>
    </p:spTree>
    <p:extLst>
      <p:ext uri="{BB962C8B-B14F-4D97-AF65-F5344CB8AC3E}">
        <p14:creationId xmlns:p14="http://schemas.microsoft.com/office/powerpoint/2010/main" val="407125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912768" cy="1728192"/>
          </a:xfrm>
        </p:spPr>
        <p:txBody>
          <a:bodyPr/>
          <a:lstStyle/>
          <a:p>
            <a:pPr marL="0" indent="0" algn="l">
              <a:buNone/>
            </a:pPr>
            <a: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  <a:t>Саянским поселковым Советом народных депутатов утверждено решение № 29 от  9.04.1980 года «О закладке монумента </a:t>
            </a:r>
            <a:r>
              <a:rPr lang="ru-RU" sz="1200" dirty="0" err="1">
                <a:effectLst/>
                <a:latin typeface="Times New Roman" pitchFamily="18" charset="0"/>
                <a:cs typeface="Times New Roman" pitchFamily="18" charset="0"/>
              </a:rPr>
              <a:t>первостроителям</a:t>
            </a:r>
            <a: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  <a:t> в честь 10-летия Саянска» на площади между домами №№ 2 и 3.</a:t>
            </a:r>
            <a:b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  <a:t>Мраморный камень был доставлен из </a:t>
            </a:r>
            <a:r>
              <a:rPr lang="ru-RU" sz="1200" dirty="0" err="1">
                <a:effectLst/>
                <a:latin typeface="Times New Roman" pitchFamily="18" charset="0"/>
                <a:cs typeface="Times New Roman" pitchFamily="18" charset="0"/>
              </a:rPr>
              <a:t>Слюдянки</a:t>
            </a:r>
            <a: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  <a:t> силами Ново-</a:t>
            </a:r>
            <a:r>
              <a:rPr lang="ru-RU" sz="1200" dirty="0" err="1">
                <a:effectLst/>
                <a:latin typeface="Times New Roman" pitchFamily="18" charset="0"/>
                <a:cs typeface="Times New Roman" pitchFamily="18" charset="0"/>
              </a:rPr>
              <a:t>Зиминской</a:t>
            </a:r>
            <a: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  <a:t> ТЭЦ (кстати, его «младший брат» украшает  территорию Ново-</a:t>
            </a:r>
            <a:r>
              <a:rPr lang="ru-RU" sz="1200" dirty="0" err="1">
                <a:effectLst/>
                <a:latin typeface="Times New Roman" pitchFamily="18" charset="0"/>
                <a:cs typeface="Times New Roman" pitchFamily="18" charset="0"/>
              </a:rPr>
              <a:t>Зиминской</a:t>
            </a:r>
            <a: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  <a:t> ТЭЦ) и долгие годы располагался у дома  № 2, первого дома города Саянска.  Вес мраморного гиганта составил около 7 тонн. </a:t>
            </a:r>
            <a:b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564904"/>
            <a:ext cx="2363210" cy="324849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36912"/>
            <a:ext cx="3860328" cy="2808312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99592" y="5589240"/>
            <a:ext cx="3816424" cy="57606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Митинг, посвященный закладке дома № 2 (будущий микрорайон Юбилейный)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292080" y="5733256"/>
            <a:ext cx="3816424" cy="57606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Решение Саянского поселкового Совета народных депутатов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22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912768" cy="1728192"/>
          </a:xfrm>
        </p:spPr>
        <p:txBody>
          <a:bodyPr/>
          <a:lstStyle/>
          <a:p>
            <a:pPr marL="0" indent="0" algn="l">
              <a:spcBef>
                <a:spcPts val="600"/>
              </a:spcBef>
              <a:buNone/>
            </a:pPr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>Было принято решение о благоустройстве сквера </a:t>
            </a:r>
            <a:r>
              <a:rPr lang="ru-RU" sz="1200" dirty="0" err="1" smtClean="0">
                <a:effectLst/>
                <a:latin typeface="Times New Roman" pitchFamily="18" charset="0"/>
                <a:cs typeface="Times New Roman" pitchFamily="18" charset="0"/>
              </a:rPr>
              <a:t>Первостроителей</a:t>
            </a:r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> и перемещении туда камня. Событие приурочено к 30-летию со дня основания Саянска</a:t>
            </a:r>
            <a: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758" y="2708920"/>
            <a:ext cx="3900670" cy="25922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08920"/>
            <a:ext cx="3860328" cy="2623629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915816" y="5661248"/>
            <a:ext cx="4176464" cy="57606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Ремонтные работы в сквере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Первостроителей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2000 год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87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912768" cy="1728192"/>
          </a:xfrm>
        </p:spPr>
        <p:txBody>
          <a:bodyPr/>
          <a:lstStyle/>
          <a:p>
            <a:pPr marL="0" indent="0" algn="l">
              <a:spcBef>
                <a:spcPts val="600"/>
              </a:spcBef>
              <a:buNone/>
            </a:pPr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>21 апреля 2000 года на торжественном митинге из стены дома №2 микрорайона Юбилейный была вынута капсула с обращением </a:t>
            </a:r>
            <a:r>
              <a:rPr lang="ru-RU" sz="1200" dirty="0" err="1" smtClean="0">
                <a:effectLst/>
                <a:latin typeface="Times New Roman" pitchFamily="18" charset="0"/>
                <a:cs typeface="Times New Roman" pitchFamily="18" charset="0"/>
              </a:rPr>
              <a:t>первостроителей</a:t>
            </a:r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> к жителям города 2000 года. </a:t>
            </a:r>
            <a:b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>Продолжением митинга стало торжественное открытие обновленного сквера </a:t>
            </a:r>
            <a:r>
              <a:rPr lang="ru-RU" sz="1200" dirty="0" err="1" smtClean="0">
                <a:effectLst/>
                <a:latin typeface="Times New Roman" pitchFamily="18" charset="0"/>
                <a:cs typeface="Times New Roman" pitchFamily="18" charset="0"/>
              </a:rPr>
              <a:t>Первостроителей</a:t>
            </a:r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>. Центром сквера стал тот самый камень, для которого создали новый постамент, в основании которого, в нише, была заложена капсула с письмом-обращением к жителям 2020 года.  </a:t>
            </a:r>
            <a: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852936"/>
            <a:ext cx="3153034" cy="208823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53927"/>
            <a:ext cx="3860328" cy="2574281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99592" y="5589240"/>
            <a:ext cx="3816424" cy="57606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Выемка капсулы из станы дома № 2 микрорайона Юбилейный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292080" y="5733256"/>
            <a:ext cx="3816424" cy="57606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Обращение к жителям зачитывает директор гимназии № 1 Безродных О.В.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74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912768" cy="1728192"/>
          </a:xfrm>
        </p:spPr>
        <p:txBody>
          <a:bodyPr/>
          <a:lstStyle/>
          <a:p>
            <a:pPr marL="0" indent="0" algn="l">
              <a:spcBef>
                <a:spcPts val="600"/>
              </a:spcBef>
              <a:buNone/>
            </a:pPr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94117"/>
            <a:ext cx="3672408" cy="248701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3822484" cy="2574281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77248" y="4149080"/>
            <a:ext cx="3816424" cy="57606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Закладка капсулы с обращением к жителям 2020 года</a:t>
            </a:r>
          </a:p>
          <a:p>
            <a:pPr marL="0" indent="0" algn="l">
              <a:buFont typeface="Georgia" pitchFamily="18" charset="0"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21.04.2000г.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148064" y="4869160"/>
            <a:ext cx="3816424" cy="57606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Сквер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первостроителей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камень. 21.04.2000г.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69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912768" cy="1728192"/>
          </a:xfrm>
        </p:spPr>
        <p:txBody>
          <a:bodyPr/>
          <a:lstStyle/>
          <a:p>
            <a:pPr marL="0" indent="0" algn="l">
              <a:spcBef>
                <a:spcPts val="600"/>
              </a:spcBef>
              <a:buNone/>
            </a:pPr>
            <a: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  <a:t>7 августа 2020 года, в честь 50-летия Саянска, в сквере </a:t>
            </a:r>
            <a:r>
              <a:rPr lang="ru-RU" sz="1200" dirty="0" err="1">
                <a:effectLst/>
                <a:latin typeface="Times New Roman" pitchFamily="18" charset="0"/>
                <a:cs typeface="Times New Roman" pitchFamily="18" charset="0"/>
              </a:rPr>
              <a:t>Первостроителей</a:t>
            </a:r>
            <a: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  <a:t> состоялось торжественное открытие скульптуры Ефиму Славскому – министру среднего машиностроения СССР, при участии которого был построен город Саянск, химкомбинат и Ново-</a:t>
            </a:r>
            <a:r>
              <a:rPr lang="ru-RU" sz="1200" dirty="0" err="1">
                <a:effectLst/>
                <a:latin typeface="Times New Roman" pitchFamily="18" charset="0"/>
                <a:cs typeface="Times New Roman" pitchFamily="18" charset="0"/>
              </a:rPr>
              <a:t>Зиминская</a:t>
            </a:r>
            <a: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  <a:t> ТЭЦ. Тогда же была вынута капсула с посланием к жителям города из 2000 года</a:t>
            </a:r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  <a:t>В продолжение традиции в «капсулу времени» поместили письмо-обращение к жителям 2040 года, а саму капсулу вернули в нишу в постаменте, на котором красуется всё тот же камень.</a:t>
            </a:r>
            <a:b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203" y="2420888"/>
            <a:ext cx="3860328" cy="2569875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780107" y="5445224"/>
            <a:ext cx="3816424" cy="57606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Закладка «капсулы времени» с обращением к жителям 2040 года</a:t>
            </a:r>
          </a:p>
          <a:p>
            <a:pPr marL="0" indent="0" algn="l">
              <a:buFont typeface="Georgia" pitchFamily="18" charset="0"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07.08.2020г.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73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344679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i="1" dirty="0">
                <a:effectLst/>
                <a:latin typeface="Times New Roman" pitchFamily="18" charset="0"/>
                <a:cs typeface="Times New Roman" pitchFamily="18" charset="0"/>
              </a:rPr>
              <a:t>Наш любимый «Камень» - многолетний свидетель истории города, он хранитель секретов, мечтаний </a:t>
            </a:r>
            <a:r>
              <a:rPr lang="ru-RU" sz="1600" i="1" dirty="0" smtClean="0">
                <a:effectLst/>
                <a:latin typeface="Times New Roman" pitchFamily="18" charset="0"/>
                <a:cs typeface="Times New Roman" pitchFamily="18" charset="0"/>
              </a:rPr>
              <a:t>и грандиозных  </a:t>
            </a:r>
            <a:r>
              <a:rPr lang="ru-RU" sz="1600" i="1" dirty="0">
                <a:effectLst/>
                <a:latin typeface="Times New Roman" pitchFamily="18" charset="0"/>
                <a:cs typeface="Times New Roman" pitchFamily="18" charset="0"/>
              </a:rPr>
              <a:t>планов. </a:t>
            </a:r>
            <a:r>
              <a:rPr lang="ru-RU" sz="1600" i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effectLst/>
                <a:latin typeface="Times New Roman" pitchFamily="18" charset="0"/>
                <a:cs typeface="Times New Roman" pitchFamily="18" charset="0"/>
              </a:rPr>
              <a:t>Сквер – уютное место отдыха для горожан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20688"/>
            <a:ext cx="5220712" cy="3475037"/>
          </a:xfrm>
        </p:spPr>
      </p:pic>
    </p:spTree>
    <p:extLst>
      <p:ext uri="{BB962C8B-B14F-4D97-AF65-F5344CB8AC3E}">
        <p14:creationId xmlns:p14="http://schemas.microsoft.com/office/powerpoint/2010/main" val="319156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3346450" cy="3337381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467" y="260648"/>
            <a:ext cx="2297136" cy="3024336"/>
          </a:xfrm>
        </p:spPr>
      </p:pic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179512" y="548680"/>
            <a:ext cx="4146863" cy="42498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1200" i="1" dirty="0" smtClean="0">
                <a:effectLst/>
                <a:latin typeface="Times New Roman" pitchFamily="18" charset="0"/>
                <a:cs typeface="Times New Roman" pitchFamily="18" charset="0"/>
              </a:rPr>
              <a:t>В архивном отделе действует тематическая выставка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992" y="3645023"/>
            <a:ext cx="3806431" cy="285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4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</TotalTime>
  <Words>229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История одного камня</vt:lpstr>
      <vt:lpstr>Презентация PowerPoint</vt:lpstr>
      <vt:lpstr>Саянским поселковым Советом народных депутатов утверждено решение № 29 от  9.04.1980 года «О закладке монумента первостроителям в честь 10-летия Саянска» на площади между домами №№ 2 и 3. Мраморный камень был доставлен из Слюдянки силами Ново-Зиминской ТЭЦ (кстати, его «младший брат» украшает  территорию Ново-Зиминской ТЭЦ) и долгие годы располагался у дома  № 2, первого дома города Саянска.  Вес мраморного гиганта составил около 7 тонн.  </vt:lpstr>
      <vt:lpstr>Было принято решение о благоустройстве сквера Первостроителей и перемещении туда камня. Событие приурочено к 30-летию со дня основания Саянска   </vt:lpstr>
      <vt:lpstr>21 апреля 2000 года на торжественном митинге из стены дома №2 микрорайона Юбилейный была вынута капсула с обращением первостроителей к жителям города 2000 года.  Продолжением митинга стало торжественное открытие обновленного сквера Первостроителей. Центром сквера стал тот самый камень, для которого создали новый постамент, в основании которого, в нише, была заложена капсула с письмом-обращением к жителям 2020 года.     </vt:lpstr>
      <vt:lpstr>  </vt:lpstr>
      <vt:lpstr>7 августа 2020 года, в честь 50-летия Саянска, в сквере Первостроителей состоялось торжественное открытие скульптуры Ефиму Славскому – министру среднего машиностроения СССР, при участии которого был построен город Саянск, химкомбинат и Ново-Зиминская ТЭЦ. Тогда же была вынута капсула с посланием к жителям города из 2000 года. В продолжение традиции в «капсулу времени» поместили письмо-обращение к жителям 2040 года, а саму капсулу вернули в нишу в постаменте, на котором красуется всё тот же камень.    </vt:lpstr>
      <vt:lpstr>Наш любимый «Камень» - многолетний свидетель истории города, он хранитель секретов, мечтаний и грандиозных  планов.  Сквер – уютное место отдыха для горожан</vt:lpstr>
      <vt:lpstr>В архивном отделе действует тематическая выставка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одного камня</dc:title>
  <dc:creator>Пользователь Windows</dc:creator>
  <cp:lastModifiedBy>Пользователь Windows</cp:lastModifiedBy>
  <cp:revision>10</cp:revision>
  <dcterms:created xsi:type="dcterms:W3CDTF">2023-04-17T01:52:27Z</dcterms:created>
  <dcterms:modified xsi:type="dcterms:W3CDTF">2023-04-18T00:50:20Z</dcterms:modified>
</cp:coreProperties>
</file>