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60" r:id="rId2"/>
    <p:sldId id="268" r:id="rId3"/>
    <p:sldId id="263" r:id="rId4"/>
    <p:sldId id="257" r:id="rId5"/>
    <p:sldId id="261" r:id="rId6"/>
    <p:sldId id="264" r:id="rId7"/>
    <p:sldId id="269" r:id="rId8"/>
  </p:sldIdLst>
  <p:sldSz cx="6858000" cy="9906000" type="A4"/>
  <p:notesSz cx="9928225" cy="143573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81F"/>
    <a:srgbClr val="FC0204"/>
    <a:srgbClr val="C03D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3150" y="96"/>
      </p:cViewPr>
      <p:guideLst>
        <p:guide orient="horz" pos="312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302231" cy="720360"/>
          </a:xfrm>
          <a:prstGeom prst="rect">
            <a:avLst/>
          </a:prstGeom>
        </p:spPr>
        <p:txBody>
          <a:bodyPr vert="horz" lIns="132762" tIns="66381" rIns="132762" bIns="66381" rtlCol="0"/>
          <a:lstStyle>
            <a:lvl1pPr algn="l">
              <a:defRPr sz="17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3699" y="1"/>
            <a:ext cx="4302231" cy="720360"/>
          </a:xfrm>
          <a:prstGeom prst="rect">
            <a:avLst/>
          </a:prstGeom>
        </p:spPr>
        <p:txBody>
          <a:bodyPr vert="horz" lIns="132762" tIns="66381" rIns="132762" bIns="66381" rtlCol="0"/>
          <a:lstStyle>
            <a:lvl1pPr algn="r">
              <a:defRPr sz="1700"/>
            </a:lvl1pPr>
          </a:lstStyle>
          <a:p>
            <a:fld id="{4CB0AFAC-353A-4036-BC05-9EEF03C3E7BF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87713" y="1795463"/>
            <a:ext cx="3352800" cy="48434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2762" tIns="66381" rIns="132762" bIns="6638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823" y="6909475"/>
            <a:ext cx="7942580" cy="5653207"/>
          </a:xfrm>
          <a:prstGeom prst="rect">
            <a:avLst/>
          </a:prstGeom>
        </p:spPr>
        <p:txBody>
          <a:bodyPr vert="horz" lIns="132762" tIns="66381" rIns="132762" bIns="66381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13636991"/>
            <a:ext cx="4302231" cy="720359"/>
          </a:xfrm>
          <a:prstGeom prst="rect">
            <a:avLst/>
          </a:prstGeom>
        </p:spPr>
        <p:txBody>
          <a:bodyPr vert="horz" lIns="132762" tIns="66381" rIns="132762" bIns="66381" rtlCol="0" anchor="b"/>
          <a:lstStyle>
            <a:lvl1pPr algn="l">
              <a:defRPr sz="17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3699" y="13636991"/>
            <a:ext cx="4302231" cy="720359"/>
          </a:xfrm>
          <a:prstGeom prst="rect">
            <a:avLst/>
          </a:prstGeom>
        </p:spPr>
        <p:txBody>
          <a:bodyPr vert="horz" lIns="132762" tIns="66381" rIns="132762" bIns="66381" rtlCol="0" anchor="b"/>
          <a:lstStyle>
            <a:lvl1pPr algn="r">
              <a:defRPr sz="1700"/>
            </a:lvl1pPr>
          </a:lstStyle>
          <a:p>
            <a:fld id="{F8ECCE5B-A2E9-4658-B882-D2FB3D03D6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1976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CCE5B-A2E9-4658-B882-D2FB3D03D66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68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3077282"/>
            <a:ext cx="5829300" cy="212336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60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207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81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41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3018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62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622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83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96700"/>
            <a:ext cx="1543050" cy="845220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96700"/>
            <a:ext cx="4514850" cy="845220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6365523"/>
            <a:ext cx="5829300" cy="1967442"/>
          </a:xfrm>
        </p:spPr>
        <p:txBody>
          <a:bodyPr anchor="t"/>
          <a:lstStyle>
            <a:lvl1pPr algn="l">
              <a:defRPr sz="5778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4198586"/>
            <a:ext cx="5829300" cy="2166937"/>
          </a:xfrm>
        </p:spPr>
        <p:txBody>
          <a:bodyPr anchor="b"/>
          <a:lstStyle>
            <a:lvl1pPr marL="0" indent="0">
              <a:buNone/>
              <a:defRPr sz="2889">
                <a:solidFill>
                  <a:schemeClr val="tx1">
                    <a:tint val="75000"/>
                  </a:schemeClr>
                </a:solidFill>
              </a:defRPr>
            </a:lvl1pPr>
            <a:lvl2pPr marL="66038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20759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3pPr>
            <a:lvl4pPr marL="1981139" indent="0">
              <a:buNone/>
              <a:defRPr sz="2022">
                <a:solidFill>
                  <a:schemeClr val="tx1">
                    <a:tint val="75000"/>
                  </a:schemeClr>
                </a:solidFill>
              </a:defRPr>
            </a:lvl4pPr>
            <a:lvl5pPr marL="2641519" indent="0">
              <a:buNone/>
              <a:defRPr sz="2022">
                <a:solidFill>
                  <a:schemeClr val="tx1">
                    <a:tint val="75000"/>
                  </a:schemeClr>
                </a:solidFill>
              </a:defRPr>
            </a:lvl5pPr>
            <a:lvl6pPr marL="3301898" indent="0">
              <a:buNone/>
              <a:defRPr sz="2022">
                <a:solidFill>
                  <a:schemeClr val="tx1">
                    <a:tint val="75000"/>
                  </a:schemeClr>
                </a:solidFill>
              </a:defRPr>
            </a:lvl6pPr>
            <a:lvl7pPr marL="3962278" indent="0">
              <a:buNone/>
              <a:defRPr sz="2022">
                <a:solidFill>
                  <a:schemeClr val="tx1">
                    <a:tint val="75000"/>
                  </a:schemeClr>
                </a:solidFill>
              </a:defRPr>
            </a:lvl7pPr>
            <a:lvl8pPr marL="4622658" indent="0">
              <a:buNone/>
              <a:defRPr sz="2022">
                <a:solidFill>
                  <a:schemeClr val="tx1">
                    <a:tint val="75000"/>
                  </a:schemeClr>
                </a:solidFill>
              </a:defRPr>
            </a:lvl8pPr>
            <a:lvl9pPr marL="5283037" indent="0">
              <a:buNone/>
              <a:defRPr sz="20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311401"/>
            <a:ext cx="3028950" cy="6537502"/>
          </a:xfrm>
        </p:spPr>
        <p:txBody>
          <a:bodyPr/>
          <a:lstStyle>
            <a:lvl1pPr>
              <a:defRPr sz="4044"/>
            </a:lvl1pPr>
            <a:lvl2pPr>
              <a:defRPr sz="3467"/>
            </a:lvl2pPr>
            <a:lvl3pPr>
              <a:defRPr sz="2889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311401"/>
            <a:ext cx="3028950" cy="6537502"/>
          </a:xfrm>
        </p:spPr>
        <p:txBody>
          <a:bodyPr/>
          <a:lstStyle>
            <a:lvl1pPr>
              <a:defRPr sz="4044"/>
            </a:lvl1pPr>
            <a:lvl2pPr>
              <a:defRPr sz="3467"/>
            </a:lvl2pPr>
            <a:lvl3pPr>
              <a:defRPr sz="2889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217385"/>
            <a:ext cx="3030141" cy="924101"/>
          </a:xfrm>
        </p:spPr>
        <p:txBody>
          <a:bodyPr anchor="b"/>
          <a:lstStyle>
            <a:lvl1pPr marL="0" indent="0">
              <a:buNone/>
              <a:defRPr sz="3467" b="1"/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3141486"/>
            <a:ext cx="3030141" cy="5707416"/>
          </a:xfrm>
        </p:spPr>
        <p:txBody>
          <a:bodyPr/>
          <a:lstStyle>
            <a:lvl1pPr>
              <a:defRPr sz="3467"/>
            </a:lvl1pPr>
            <a:lvl2pPr>
              <a:defRPr sz="2889"/>
            </a:lvl2pPr>
            <a:lvl3pPr>
              <a:defRPr sz="2600"/>
            </a:lvl3pPr>
            <a:lvl4pPr>
              <a:defRPr sz="2311"/>
            </a:lvl4pPr>
            <a:lvl5pPr>
              <a:defRPr sz="2311"/>
            </a:lvl5pPr>
            <a:lvl6pPr>
              <a:defRPr sz="2311"/>
            </a:lvl6pPr>
            <a:lvl7pPr>
              <a:defRPr sz="2311"/>
            </a:lvl7pPr>
            <a:lvl8pPr>
              <a:defRPr sz="2311"/>
            </a:lvl8pPr>
            <a:lvl9pPr>
              <a:defRPr sz="2311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217385"/>
            <a:ext cx="3031331" cy="924101"/>
          </a:xfrm>
        </p:spPr>
        <p:txBody>
          <a:bodyPr anchor="b"/>
          <a:lstStyle>
            <a:lvl1pPr marL="0" indent="0">
              <a:buNone/>
              <a:defRPr sz="3467" b="1"/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3141486"/>
            <a:ext cx="3031331" cy="5707416"/>
          </a:xfrm>
        </p:spPr>
        <p:txBody>
          <a:bodyPr/>
          <a:lstStyle>
            <a:lvl1pPr>
              <a:defRPr sz="3467"/>
            </a:lvl1pPr>
            <a:lvl2pPr>
              <a:defRPr sz="2889"/>
            </a:lvl2pPr>
            <a:lvl3pPr>
              <a:defRPr sz="2600"/>
            </a:lvl3pPr>
            <a:lvl4pPr>
              <a:defRPr sz="2311"/>
            </a:lvl4pPr>
            <a:lvl5pPr>
              <a:defRPr sz="2311"/>
            </a:lvl5pPr>
            <a:lvl6pPr>
              <a:defRPr sz="2311"/>
            </a:lvl6pPr>
            <a:lvl7pPr>
              <a:defRPr sz="2311"/>
            </a:lvl7pPr>
            <a:lvl8pPr>
              <a:defRPr sz="2311"/>
            </a:lvl8pPr>
            <a:lvl9pPr>
              <a:defRPr sz="2311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94405"/>
            <a:ext cx="2256235" cy="1678517"/>
          </a:xfrm>
        </p:spPr>
        <p:txBody>
          <a:bodyPr anchor="b"/>
          <a:lstStyle>
            <a:lvl1pPr algn="l">
              <a:defRPr sz="2889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94406"/>
            <a:ext cx="3833813" cy="8454497"/>
          </a:xfrm>
        </p:spPr>
        <p:txBody>
          <a:bodyPr/>
          <a:lstStyle>
            <a:lvl1pPr>
              <a:defRPr sz="4622"/>
            </a:lvl1pPr>
            <a:lvl2pPr>
              <a:defRPr sz="4044"/>
            </a:lvl2pPr>
            <a:lvl3pPr>
              <a:defRPr sz="3467"/>
            </a:lvl3pPr>
            <a:lvl4pPr>
              <a:defRPr sz="2889"/>
            </a:lvl4pPr>
            <a:lvl5pPr>
              <a:defRPr sz="2889"/>
            </a:lvl5pPr>
            <a:lvl6pPr>
              <a:defRPr sz="2889"/>
            </a:lvl6pPr>
            <a:lvl7pPr>
              <a:defRPr sz="2889"/>
            </a:lvl7pPr>
            <a:lvl8pPr>
              <a:defRPr sz="2889"/>
            </a:lvl8pPr>
            <a:lvl9pPr>
              <a:defRPr sz="2889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2072923"/>
            <a:ext cx="2256235" cy="6775980"/>
          </a:xfrm>
        </p:spPr>
        <p:txBody>
          <a:bodyPr/>
          <a:lstStyle>
            <a:lvl1pPr marL="0" indent="0">
              <a:buNone/>
              <a:defRPr sz="2022"/>
            </a:lvl1pPr>
            <a:lvl2pPr marL="660380" indent="0">
              <a:buNone/>
              <a:defRPr sz="1733"/>
            </a:lvl2pPr>
            <a:lvl3pPr marL="1320759" indent="0">
              <a:buNone/>
              <a:defRPr sz="1444"/>
            </a:lvl3pPr>
            <a:lvl4pPr marL="1981139" indent="0">
              <a:buNone/>
              <a:defRPr sz="1300"/>
            </a:lvl4pPr>
            <a:lvl5pPr marL="2641519" indent="0">
              <a:buNone/>
              <a:defRPr sz="1300"/>
            </a:lvl5pPr>
            <a:lvl6pPr marL="3301898" indent="0">
              <a:buNone/>
              <a:defRPr sz="1300"/>
            </a:lvl6pPr>
            <a:lvl7pPr marL="3962278" indent="0">
              <a:buNone/>
              <a:defRPr sz="1300"/>
            </a:lvl7pPr>
            <a:lvl8pPr marL="4622658" indent="0">
              <a:buNone/>
              <a:defRPr sz="1300"/>
            </a:lvl8pPr>
            <a:lvl9pPr marL="5283037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934200"/>
            <a:ext cx="4114800" cy="818622"/>
          </a:xfrm>
        </p:spPr>
        <p:txBody>
          <a:bodyPr anchor="b"/>
          <a:lstStyle>
            <a:lvl1pPr algn="l">
              <a:defRPr sz="2889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</p:spPr>
        <p:txBody>
          <a:bodyPr/>
          <a:lstStyle>
            <a:lvl1pPr marL="0" indent="0">
              <a:buNone/>
              <a:defRPr sz="4622"/>
            </a:lvl1pPr>
            <a:lvl2pPr marL="660380" indent="0">
              <a:buNone/>
              <a:defRPr sz="4044"/>
            </a:lvl2pPr>
            <a:lvl3pPr marL="1320759" indent="0">
              <a:buNone/>
              <a:defRPr sz="3467"/>
            </a:lvl3pPr>
            <a:lvl4pPr marL="1981139" indent="0">
              <a:buNone/>
              <a:defRPr sz="2889"/>
            </a:lvl4pPr>
            <a:lvl5pPr marL="2641519" indent="0">
              <a:buNone/>
              <a:defRPr sz="2889"/>
            </a:lvl5pPr>
            <a:lvl6pPr marL="3301898" indent="0">
              <a:buNone/>
              <a:defRPr sz="2889"/>
            </a:lvl6pPr>
            <a:lvl7pPr marL="3962278" indent="0">
              <a:buNone/>
              <a:defRPr sz="2889"/>
            </a:lvl7pPr>
            <a:lvl8pPr marL="4622658" indent="0">
              <a:buNone/>
              <a:defRPr sz="2889"/>
            </a:lvl8pPr>
            <a:lvl9pPr marL="5283037" indent="0">
              <a:buNone/>
              <a:defRPr sz="2889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752822"/>
            <a:ext cx="4114800" cy="1162578"/>
          </a:xfrm>
        </p:spPr>
        <p:txBody>
          <a:bodyPr/>
          <a:lstStyle>
            <a:lvl1pPr marL="0" indent="0">
              <a:buNone/>
              <a:defRPr sz="2022"/>
            </a:lvl1pPr>
            <a:lvl2pPr marL="660380" indent="0">
              <a:buNone/>
              <a:defRPr sz="1733"/>
            </a:lvl2pPr>
            <a:lvl3pPr marL="1320759" indent="0">
              <a:buNone/>
              <a:defRPr sz="1444"/>
            </a:lvl3pPr>
            <a:lvl4pPr marL="1981139" indent="0">
              <a:buNone/>
              <a:defRPr sz="1300"/>
            </a:lvl4pPr>
            <a:lvl5pPr marL="2641519" indent="0">
              <a:buNone/>
              <a:defRPr sz="1300"/>
            </a:lvl5pPr>
            <a:lvl6pPr marL="3301898" indent="0">
              <a:buNone/>
              <a:defRPr sz="1300"/>
            </a:lvl6pPr>
            <a:lvl7pPr marL="3962278" indent="0">
              <a:buNone/>
              <a:defRPr sz="1300"/>
            </a:lvl7pPr>
            <a:lvl8pPr marL="4622658" indent="0">
              <a:buNone/>
              <a:defRPr sz="1300"/>
            </a:lvl8pPr>
            <a:lvl9pPr marL="5283037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311401"/>
            <a:ext cx="6172200" cy="6537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9181395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9181395"/>
            <a:ext cx="21717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9181395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320759" rtl="0" eaLnBrk="1" latinLnBrk="0" hangingPunct="1">
        <a:spcBef>
          <a:spcPct val="0"/>
        </a:spcBef>
        <a:buNone/>
        <a:defRPr sz="63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5285" indent="-495285" algn="l" defTabSz="1320759" rtl="0" eaLnBrk="1" latinLnBrk="0" hangingPunct="1">
        <a:spcBef>
          <a:spcPct val="20000"/>
        </a:spcBef>
        <a:buFont typeface="Arial" pitchFamily="34" charset="0"/>
        <a:buChar char="•"/>
        <a:defRPr sz="4622" kern="1200">
          <a:solidFill>
            <a:schemeClr val="tx1"/>
          </a:solidFill>
          <a:latin typeface="+mn-lt"/>
          <a:ea typeface="+mn-ea"/>
          <a:cs typeface="+mn-cs"/>
        </a:defRPr>
      </a:lvl1pPr>
      <a:lvl2pPr marL="1073117" indent="-412737" algn="l" defTabSz="1320759" rtl="0" eaLnBrk="1" latinLnBrk="0" hangingPunct="1">
        <a:spcBef>
          <a:spcPct val="20000"/>
        </a:spcBef>
        <a:buFont typeface="Arial" pitchFamily="34" charset="0"/>
        <a:buChar char="–"/>
        <a:defRPr sz="4044" kern="1200">
          <a:solidFill>
            <a:schemeClr val="tx1"/>
          </a:solidFill>
          <a:latin typeface="+mn-lt"/>
          <a:ea typeface="+mn-ea"/>
          <a:cs typeface="+mn-cs"/>
        </a:defRPr>
      </a:lvl2pPr>
      <a:lvl3pPr marL="1650949" indent="-330190" algn="l" defTabSz="1320759" rtl="0" eaLnBrk="1" latinLnBrk="0" hangingPunct="1">
        <a:spcBef>
          <a:spcPct val="20000"/>
        </a:spcBef>
        <a:buFont typeface="Arial" pitchFamily="34" charset="0"/>
        <a:buChar char="•"/>
        <a:defRPr sz="3467" kern="1200">
          <a:solidFill>
            <a:schemeClr val="tx1"/>
          </a:solidFill>
          <a:latin typeface="+mn-lt"/>
          <a:ea typeface="+mn-ea"/>
          <a:cs typeface="+mn-cs"/>
        </a:defRPr>
      </a:lvl3pPr>
      <a:lvl4pPr marL="2311329" indent="-330190" algn="l" defTabSz="1320759" rtl="0" eaLnBrk="1" latinLnBrk="0" hangingPunct="1">
        <a:spcBef>
          <a:spcPct val="20000"/>
        </a:spcBef>
        <a:buFont typeface="Arial" pitchFamily="34" charset="0"/>
        <a:buChar char="–"/>
        <a:defRPr sz="2889" kern="1200">
          <a:solidFill>
            <a:schemeClr val="tx1"/>
          </a:solidFill>
          <a:latin typeface="+mn-lt"/>
          <a:ea typeface="+mn-ea"/>
          <a:cs typeface="+mn-cs"/>
        </a:defRPr>
      </a:lvl4pPr>
      <a:lvl5pPr marL="2971709" indent="-330190" algn="l" defTabSz="1320759" rtl="0" eaLnBrk="1" latinLnBrk="0" hangingPunct="1">
        <a:spcBef>
          <a:spcPct val="20000"/>
        </a:spcBef>
        <a:buFont typeface="Arial" pitchFamily="34" charset="0"/>
        <a:buChar char="»"/>
        <a:defRPr sz="2889" kern="1200">
          <a:solidFill>
            <a:schemeClr val="tx1"/>
          </a:solidFill>
          <a:latin typeface="+mn-lt"/>
          <a:ea typeface="+mn-ea"/>
          <a:cs typeface="+mn-cs"/>
        </a:defRPr>
      </a:lvl5pPr>
      <a:lvl6pPr marL="3632088" indent="-330190" algn="l" defTabSz="1320759" rtl="0" eaLnBrk="1" latinLnBrk="0" hangingPunct="1">
        <a:spcBef>
          <a:spcPct val="20000"/>
        </a:spcBef>
        <a:buFont typeface="Arial" pitchFamily="34" charset="0"/>
        <a:buChar char="•"/>
        <a:defRPr sz="2889" kern="1200">
          <a:solidFill>
            <a:schemeClr val="tx1"/>
          </a:solidFill>
          <a:latin typeface="+mn-lt"/>
          <a:ea typeface="+mn-ea"/>
          <a:cs typeface="+mn-cs"/>
        </a:defRPr>
      </a:lvl6pPr>
      <a:lvl7pPr marL="4292468" indent="-330190" algn="l" defTabSz="1320759" rtl="0" eaLnBrk="1" latinLnBrk="0" hangingPunct="1">
        <a:spcBef>
          <a:spcPct val="20000"/>
        </a:spcBef>
        <a:buFont typeface="Arial" pitchFamily="34" charset="0"/>
        <a:buChar char="•"/>
        <a:defRPr sz="2889" kern="1200">
          <a:solidFill>
            <a:schemeClr val="tx1"/>
          </a:solidFill>
          <a:latin typeface="+mn-lt"/>
          <a:ea typeface="+mn-ea"/>
          <a:cs typeface="+mn-cs"/>
        </a:defRPr>
      </a:lvl7pPr>
      <a:lvl8pPr marL="4952848" indent="-330190" algn="l" defTabSz="1320759" rtl="0" eaLnBrk="1" latinLnBrk="0" hangingPunct="1">
        <a:spcBef>
          <a:spcPct val="20000"/>
        </a:spcBef>
        <a:buFont typeface="Arial" pitchFamily="34" charset="0"/>
        <a:buChar char="•"/>
        <a:defRPr sz="2889" kern="1200">
          <a:solidFill>
            <a:schemeClr val="tx1"/>
          </a:solidFill>
          <a:latin typeface="+mn-lt"/>
          <a:ea typeface="+mn-ea"/>
          <a:cs typeface="+mn-cs"/>
        </a:defRPr>
      </a:lvl8pPr>
      <a:lvl9pPr marL="5613227" indent="-330190" algn="l" defTabSz="1320759" rtl="0" eaLnBrk="1" latinLnBrk="0" hangingPunct="1">
        <a:spcBef>
          <a:spcPct val="20000"/>
        </a:spcBef>
        <a:buFont typeface="Arial" pitchFamily="34" charset="0"/>
        <a:buChar char="•"/>
        <a:defRPr sz="288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60380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2075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8113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4151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0189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7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62265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83037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18" Type="http://schemas.openxmlformats.org/officeDocument/2006/relationships/image" Target="../media/image23.jpg"/><Relationship Id="rId3" Type="http://schemas.openxmlformats.org/officeDocument/2006/relationships/image" Target="../media/image3.png"/><Relationship Id="rId21" Type="http://schemas.openxmlformats.org/officeDocument/2006/relationships/image" Target="../media/image25.png"/><Relationship Id="rId7" Type="http://schemas.microsoft.com/office/2007/relationships/hdphoto" Target="../media/hdphoto5.wdp"/><Relationship Id="rId12" Type="http://schemas.microsoft.com/office/2007/relationships/hdphoto" Target="../media/hdphoto7.wdp"/><Relationship Id="rId17" Type="http://schemas.openxmlformats.org/officeDocument/2006/relationships/image" Target="../media/image22.jpg"/><Relationship Id="rId25" Type="http://schemas.microsoft.com/office/2007/relationships/hdphoto" Target="../media/hdphoto12.wdp"/><Relationship Id="rId2" Type="http://schemas.openxmlformats.org/officeDocument/2006/relationships/image" Target="../media/image14.jpg"/><Relationship Id="rId16" Type="http://schemas.microsoft.com/office/2007/relationships/hdphoto" Target="../media/hdphoto9.wdp"/><Relationship Id="rId20" Type="http://schemas.microsoft.com/office/2007/relationships/hdphoto" Target="../media/hdphoto10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24" Type="http://schemas.openxmlformats.org/officeDocument/2006/relationships/image" Target="../media/image27.png"/><Relationship Id="rId5" Type="http://schemas.openxmlformats.org/officeDocument/2006/relationships/image" Target="../media/image15.jpeg"/><Relationship Id="rId15" Type="http://schemas.openxmlformats.org/officeDocument/2006/relationships/image" Target="../media/image21.png"/><Relationship Id="rId23" Type="http://schemas.microsoft.com/office/2007/relationships/hdphoto" Target="../media/hdphoto11.wdp"/><Relationship Id="rId10" Type="http://schemas.openxmlformats.org/officeDocument/2006/relationships/image" Target="../media/image18.png"/><Relationship Id="rId19" Type="http://schemas.openxmlformats.org/officeDocument/2006/relationships/image" Target="../media/image24.png"/><Relationship Id="rId4" Type="http://schemas.openxmlformats.org/officeDocument/2006/relationships/image" Target="../media/image4.png"/><Relationship Id="rId9" Type="http://schemas.microsoft.com/office/2007/relationships/hdphoto" Target="../media/hdphoto6.wdp"/><Relationship Id="rId14" Type="http://schemas.microsoft.com/office/2007/relationships/hdphoto" Target="../media/hdphoto8.wdp"/><Relationship Id="rId22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9.png"/><Relationship Id="rId7" Type="http://schemas.openxmlformats.org/officeDocument/2006/relationships/image" Target="../media/image8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4.png"/><Relationship Id="rId10" Type="http://schemas.microsoft.com/office/2007/relationships/hdphoto" Target="../media/hdphoto13.wdp"/><Relationship Id="rId4" Type="http://schemas.openxmlformats.org/officeDocument/2006/relationships/image" Target="../media/image3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2.jpg"/><Relationship Id="rId7" Type="http://schemas.openxmlformats.org/officeDocument/2006/relationships/image" Target="../media/image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14.wdp"/><Relationship Id="rId10" Type="http://schemas.openxmlformats.org/officeDocument/2006/relationships/image" Target="../media/image34.jpeg"/><Relationship Id="rId4" Type="http://schemas.openxmlformats.org/officeDocument/2006/relationships/image" Target="../media/image33.png"/><Relationship Id="rId9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23000"/>
                    </a14:imgEffect>
                    <a14:imgEffect>
                      <a14:brightnessContrast contras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68" y="3065264"/>
            <a:ext cx="6858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0" y="0"/>
            <a:ext cx="6858000" cy="3312000"/>
          </a:xfrm>
          <a:prstGeom prst="rect">
            <a:avLst/>
          </a:prstGeom>
          <a:blipFill>
            <a:blip r:embed="rId4">
              <a:alphaModFix amt="53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  <a14:imgEffect>
                        <a14:brightnessContrast bright="47000"/>
                      </a14:imgEffect>
                    </a14:imgLayer>
                  </a14:imgProps>
                </a:ext>
              </a:extLst>
            </a:blip>
            <a:srcRect/>
            <a:stretch>
              <a:fillRect b="-823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-124038" y="148719"/>
            <a:ext cx="1582544" cy="1106488"/>
            <a:chOff x="5373421" y="24317"/>
            <a:chExt cx="1582544" cy="1106488"/>
          </a:xfrm>
        </p:grpSpPr>
        <p:pic>
          <p:nvPicPr>
            <p:cNvPr id="7" name="Рисунок 2"/>
            <p:cNvPicPr preferRelativeResize="0">
              <a:picLocks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" r="1" b="-90"/>
            <a:stretch/>
          </p:blipFill>
          <p:spPr bwMode="auto">
            <a:xfrm>
              <a:off x="5552746" y="24317"/>
              <a:ext cx="1247214" cy="1106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5373421" y="519830"/>
              <a:ext cx="158254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900" b="1" i="1" dirty="0" smtClean="0">
                  <a:solidFill>
                    <a:srgbClr val="00339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АРМИЯ РОССИИ</a:t>
              </a:r>
              <a:endParaRPr lang="ru-RU" sz="900" b="1" i="1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2919" y="177451"/>
            <a:ext cx="1080000" cy="10836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8640" y="3152800"/>
            <a:ext cx="381226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_StamperRg&amp;Bt" panose="040F0703050807070607" pitchFamily="82" charset="-52"/>
              </a:rPr>
              <a:t>МЫ ЖДЕМ  ТЕБЯ!</a:t>
            </a:r>
          </a:p>
          <a:p>
            <a:pPr algn="ctr"/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20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50000"/>
              </a:schemeClr>
            </a:gs>
            <a:gs pos="48000">
              <a:schemeClr val="bg1">
                <a:lumMod val="75000"/>
              </a:schemeClr>
            </a:gs>
            <a:gs pos="100000">
              <a:schemeClr val="bg1">
                <a:lumMod val="85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4612" r="4357" b="4612"/>
          <a:stretch/>
        </p:blipFill>
        <p:spPr>
          <a:xfrm>
            <a:off x="0" y="0"/>
            <a:ext cx="6858000" cy="465110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-124038" y="148719"/>
            <a:ext cx="1582544" cy="1106488"/>
            <a:chOff x="5373421" y="24317"/>
            <a:chExt cx="1582544" cy="1106488"/>
          </a:xfrm>
        </p:grpSpPr>
        <p:pic>
          <p:nvPicPr>
            <p:cNvPr id="6" name="Рисунок 2"/>
            <p:cNvPicPr preferRelativeResize="0">
              <a:picLocks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" r="1" b="-90"/>
            <a:stretch/>
          </p:blipFill>
          <p:spPr bwMode="auto">
            <a:xfrm>
              <a:off x="5552746" y="24317"/>
              <a:ext cx="1247214" cy="1106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5373421" y="519830"/>
              <a:ext cx="158254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900" b="1" i="1" dirty="0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АРМИЯ РОССИИ</a:t>
              </a:r>
              <a:endParaRPr lang="ru-RU" sz="9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8141" y="102402"/>
            <a:ext cx="1080000" cy="10836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92826" y="99309"/>
            <a:ext cx="44662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atin typeface="a_StamperRg&amp;Bt" panose="040F0703050807070607" pitchFamily="82" charset="-52"/>
              </a:rPr>
              <a:t>Наши деды</a:t>
            </a:r>
          </a:p>
          <a:p>
            <a:pPr algn="ctr"/>
            <a:r>
              <a:rPr lang="ru-RU" sz="1600" dirty="0" smtClean="0">
                <a:latin typeface="a_StamperRg&amp;Bt" panose="040F0703050807070607" pitchFamily="82" charset="-52"/>
              </a:rPr>
              <a:t>однажды уже победили нацизм</a:t>
            </a:r>
            <a:endParaRPr lang="ru-RU" sz="1600" dirty="0">
              <a:latin typeface="a_StamperRg&amp;Bt" panose="040F0703050807070607" pitchFamily="82" charset="-5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24012" y="4639202"/>
            <a:ext cx="68820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latin typeface="a_StamperRg&amp;Bt" panose="040F0703050807070607" pitchFamily="82" charset="-52"/>
              </a:rPr>
              <a:t>Повтори их подвиг!</a:t>
            </a:r>
            <a:endParaRPr lang="ru-RU" sz="2200" dirty="0">
              <a:latin typeface="a_StamperRg&amp;Bt" panose="040F0703050807070607" pitchFamily="82" charset="-52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37"/>
          <a:stretch/>
        </p:blipFill>
        <p:spPr>
          <a:xfrm>
            <a:off x="0" y="5014529"/>
            <a:ext cx="6858000" cy="317883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27083" y="8827727"/>
            <a:ext cx="3158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latin typeface="a_StamperRg&amp;Bt" panose="040F0703050807070607" pitchFamily="82" charset="-52"/>
              </a:rPr>
              <a:t>Мы ждем тебя!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38" y="8643526"/>
            <a:ext cx="2130162" cy="119821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5349" y1="3256" x2="65581" y2="17442"/>
                        <a14:foregroundMark x1="26047" y1="34419" x2="39535" y2="48372"/>
                        <a14:foregroundMark x1="15349" y1="51860" x2="25349" y2="93721"/>
                        <a14:foregroundMark x1="46977" y1="23256" x2="80465" y2="353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618" y="8230468"/>
            <a:ext cx="1656184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22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79"/>
          <a:stretch/>
        </p:blipFill>
        <p:spPr>
          <a:xfrm>
            <a:off x="0" y="6825208"/>
            <a:ext cx="6858000" cy="30807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4" b="34523"/>
          <a:stretch/>
        </p:blipFill>
        <p:spPr>
          <a:xfrm>
            <a:off x="0" y="0"/>
            <a:ext cx="6868333" cy="64220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2919" y="177451"/>
            <a:ext cx="1080000" cy="10836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46" y="6422080"/>
            <a:ext cx="688201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dirty="0" smtClean="0">
                <a:latin typeface="a_StamperRg&amp;Bt" panose="040F0703050807070607" pitchFamily="82" charset="-52"/>
              </a:rPr>
              <a:t>Готов защитить родину от фашизма!</a:t>
            </a:r>
            <a:endParaRPr lang="ru-RU" sz="2200" dirty="0">
              <a:latin typeface="a_StamperRg&amp;Bt" panose="040F0703050807070607" pitchFamily="82" charset="-5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96744" y="9057456"/>
            <a:ext cx="26645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a_StamperRg&amp;Bt" panose="040F0703050807070607" pitchFamily="82" charset="-52"/>
              </a:rPr>
              <a:t>Мы ждем тебя!</a:t>
            </a:r>
          </a:p>
        </p:txBody>
      </p:sp>
    </p:spTree>
    <p:extLst>
      <p:ext uri="{BB962C8B-B14F-4D97-AF65-F5344CB8AC3E}">
        <p14:creationId xmlns:p14="http://schemas.microsoft.com/office/powerpoint/2010/main" val="2393714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78000" r="-78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Рисунок 13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89"/>
          <a:stretch/>
        </p:blipFill>
        <p:spPr>
          <a:xfrm rot="16200000">
            <a:off x="1039742" y="4048125"/>
            <a:ext cx="4820703" cy="6895047"/>
          </a:xfrm>
          <a:prstGeom prst="rect">
            <a:avLst/>
          </a:prstGeom>
        </p:spPr>
      </p:pic>
      <p:pic>
        <p:nvPicPr>
          <p:cNvPr id="132" name="Рисунок 13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79" b="99294" l="7117" r="89964">
                        <a14:foregroundMark x1="41058" y1="13842" x2="50365" y2="19209"/>
                        <a14:foregroundMark x1="39964" y1="40819" x2="40511" y2="52684"/>
                        <a14:foregroundMark x1="46168" y1="53814" x2="66788" y2="73729"/>
                        <a14:foregroundMark x1="61496" y1="74011" x2="63869" y2="77542"/>
                        <a14:foregroundMark x1="16788" y1="62571" x2="14051" y2="60311"/>
                        <a14:foregroundMark x1="45255" y1="13136" x2="50000" y2="156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134" y="725568"/>
            <a:ext cx="4175760" cy="53949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71269" y="9581766"/>
            <a:ext cx="33105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964</a:t>
            </a:r>
            <a:r>
              <a:rPr lang="ru-RU" sz="4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 </a:t>
            </a:r>
            <a:r>
              <a:rPr lang="ru-RU" sz="6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Г</a:t>
            </a:r>
            <a:r>
              <a:rPr lang="ru-RU" sz="11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. Разгром Хазарского каганата</a:t>
            </a:r>
            <a:endParaRPr lang="ru-RU" sz="1100" dirty="0">
              <a:solidFill>
                <a:srgbClr val="C00000"/>
              </a:solidFill>
              <a:latin typeface="a_StamperRg&amp;Bt" panose="040F0703050807070607" pitchFamily="82" charset="-52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1027494" y="9622571"/>
            <a:ext cx="862024" cy="180000"/>
            <a:chOff x="1556792" y="9108788"/>
            <a:chExt cx="862024" cy="180000"/>
          </a:xfrm>
        </p:grpSpPr>
        <p:cxnSp>
          <p:nvCxnSpPr>
            <p:cNvPr id="7" name="Прямая соединительная линия 6"/>
            <p:cNvCxnSpPr/>
            <p:nvPr/>
          </p:nvCxnSpPr>
          <p:spPr>
            <a:xfrm>
              <a:off x="1556792" y="9201472"/>
              <a:ext cx="792088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9" name="Блок-схема: узел 8"/>
            <p:cNvSpPr/>
            <p:nvPr/>
          </p:nvSpPr>
          <p:spPr>
            <a:xfrm>
              <a:off x="2238816" y="9108788"/>
              <a:ext cx="180000" cy="180000"/>
            </a:xfrm>
            <a:prstGeom prst="flowChartConnec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1027494" y="9418681"/>
            <a:ext cx="862024" cy="180000"/>
            <a:chOff x="1556792" y="9108788"/>
            <a:chExt cx="862024" cy="180000"/>
          </a:xfrm>
        </p:grpSpPr>
        <p:cxnSp>
          <p:nvCxnSpPr>
            <p:cNvPr id="13" name="Прямая соединительная линия 12"/>
            <p:cNvCxnSpPr/>
            <p:nvPr/>
          </p:nvCxnSpPr>
          <p:spPr>
            <a:xfrm>
              <a:off x="1556792" y="9201472"/>
              <a:ext cx="792088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4" name="Блок-схема: узел 13"/>
            <p:cNvSpPr/>
            <p:nvPr/>
          </p:nvSpPr>
          <p:spPr>
            <a:xfrm>
              <a:off x="2238816" y="9108788"/>
              <a:ext cx="180000" cy="180000"/>
            </a:xfrm>
            <a:prstGeom prst="flowChartConnec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861720" y="9359241"/>
            <a:ext cx="20265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1240</a:t>
            </a:r>
            <a:r>
              <a:rPr lang="ru-RU" sz="4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 </a:t>
            </a:r>
            <a:r>
              <a:rPr lang="ru-RU" sz="6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Г</a:t>
            </a:r>
            <a:r>
              <a:rPr lang="ru-RU" sz="11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. невская битва</a:t>
            </a:r>
            <a:endParaRPr lang="ru-RU" sz="1100" dirty="0">
              <a:solidFill>
                <a:srgbClr val="C00000"/>
              </a:solidFill>
              <a:latin typeface="a_StamperRg&amp;Bt" panose="040F0703050807070607" pitchFamily="82" charset="-52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1027494" y="9210954"/>
            <a:ext cx="862024" cy="180000"/>
            <a:chOff x="1556792" y="9108788"/>
            <a:chExt cx="862024" cy="180000"/>
          </a:xfrm>
        </p:grpSpPr>
        <p:cxnSp>
          <p:nvCxnSpPr>
            <p:cNvPr id="18" name="Прямая соединительная линия 17"/>
            <p:cNvCxnSpPr/>
            <p:nvPr/>
          </p:nvCxnSpPr>
          <p:spPr>
            <a:xfrm>
              <a:off x="1556792" y="9201472"/>
              <a:ext cx="792088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9" name="Блок-схема: узел 18"/>
            <p:cNvSpPr/>
            <p:nvPr/>
          </p:nvSpPr>
          <p:spPr>
            <a:xfrm>
              <a:off x="2238816" y="9108788"/>
              <a:ext cx="180000" cy="180000"/>
            </a:xfrm>
            <a:prstGeom prst="flowChartConnec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845000" y="9143208"/>
            <a:ext cx="22733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1242</a:t>
            </a:r>
            <a:r>
              <a:rPr lang="ru-RU" sz="4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 </a:t>
            </a:r>
            <a:r>
              <a:rPr lang="ru-RU" sz="6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Г</a:t>
            </a:r>
            <a:r>
              <a:rPr lang="ru-RU" sz="11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. ледовое побоище</a:t>
            </a:r>
            <a:endParaRPr lang="ru-RU" sz="1100" dirty="0">
              <a:solidFill>
                <a:srgbClr val="C00000"/>
              </a:solidFill>
              <a:latin typeface="a_StamperRg&amp;Bt" panose="040F0703050807070607" pitchFamily="82" charset="-5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-50008" y="7766885"/>
            <a:ext cx="142699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1380</a:t>
            </a:r>
            <a:r>
              <a:rPr lang="ru-RU" sz="4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 </a:t>
            </a:r>
            <a:r>
              <a:rPr lang="ru-RU" sz="6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Г</a:t>
            </a:r>
            <a:r>
              <a:rPr lang="ru-RU" sz="11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. </a:t>
            </a:r>
          </a:p>
          <a:p>
            <a:r>
              <a:rPr lang="ru-RU" sz="11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куликовская </a:t>
            </a:r>
          </a:p>
          <a:p>
            <a:r>
              <a:rPr lang="ru-RU" sz="11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битва</a:t>
            </a:r>
            <a:endParaRPr lang="ru-RU" sz="1100" dirty="0">
              <a:solidFill>
                <a:srgbClr val="C00000"/>
              </a:solidFill>
              <a:latin typeface="a_StamperRg&amp;Bt" panose="040F0703050807070607" pitchFamily="82" charset="-5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52448" y="7106516"/>
            <a:ext cx="116891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1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1572</a:t>
            </a:r>
            <a:r>
              <a:rPr lang="ru-RU" sz="4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 </a:t>
            </a:r>
            <a:r>
              <a:rPr lang="ru-RU" sz="6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Г</a:t>
            </a:r>
            <a:r>
              <a:rPr lang="ru-RU" sz="11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. </a:t>
            </a:r>
          </a:p>
          <a:p>
            <a:r>
              <a:rPr lang="ru-RU" sz="11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битва при </a:t>
            </a:r>
          </a:p>
          <a:p>
            <a:r>
              <a:rPr lang="ru-RU" sz="11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молодях</a:t>
            </a:r>
            <a:endParaRPr lang="ru-RU" sz="1100" dirty="0">
              <a:solidFill>
                <a:srgbClr val="C00000"/>
              </a:solidFill>
              <a:latin typeface="a_StamperRg&amp;Bt" panose="040F0703050807070607" pitchFamily="82" charset="-52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-104298" y="6716760"/>
            <a:ext cx="183736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1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1612</a:t>
            </a:r>
            <a:r>
              <a:rPr lang="ru-RU" sz="4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 </a:t>
            </a:r>
            <a:r>
              <a:rPr lang="ru-RU" sz="6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Г</a:t>
            </a:r>
            <a:r>
              <a:rPr lang="ru-RU" sz="11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. </a:t>
            </a:r>
          </a:p>
          <a:p>
            <a:pPr algn="r"/>
            <a:r>
              <a:rPr lang="ru-RU" sz="11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московская битва</a:t>
            </a:r>
            <a:endParaRPr lang="ru-RU" sz="1100" dirty="0">
              <a:solidFill>
                <a:srgbClr val="C00000"/>
              </a:solidFill>
              <a:latin typeface="a_StamperRg&amp;Bt" panose="040F0703050807070607" pitchFamily="82" charset="-52"/>
            </a:endParaRPr>
          </a:p>
        </p:txBody>
      </p:sp>
      <p:grpSp>
        <p:nvGrpSpPr>
          <p:cNvPr id="118" name="Группа 117"/>
          <p:cNvGrpSpPr/>
          <p:nvPr/>
        </p:nvGrpSpPr>
        <p:grpSpPr>
          <a:xfrm>
            <a:off x="167330" y="8367049"/>
            <a:ext cx="180000" cy="387301"/>
            <a:chOff x="301509" y="7392589"/>
            <a:chExt cx="180000" cy="387301"/>
          </a:xfrm>
        </p:grpSpPr>
        <p:cxnSp>
          <p:nvCxnSpPr>
            <p:cNvPr id="44" name="Прямая соединительная линия 43"/>
            <p:cNvCxnSpPr/>
            <p:nvPr/>
          </p:nvCxnSpPr>
          <p:spPr>
            <a:xfrm>
              <a:off x="391509" y="7545288"/>
              <a:ext cx="0" cy="234602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45" name="Блок-схема: узел 44"/>
            <p:cNvSpPr/>
            <p:nvPr/>
          </p:nvSpPr>
          <p:spPr>
            <a:xfrm>
              <a:off x="301509" y="7392589"/>
              <a:ext cx="180000" cy="180000"/>
            </a:xfrm>
            <a:prstGeom prst="flowChartConnec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273085" y="6291671"/>
            <a:ext cx="18309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1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1709</a:t>
            </a:r>
            <a:r>
              <a:rPr lang="ru-RU" sz="4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 </a:t>
            </a:r>
            <a:r>
              <a:rPr lang="ru-RU" sz="6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Г</a:t>
            </a:r>
            <a:r>
              <a:rPr lang="ru-RU" sz="11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. </a:t>
            </a:r>
          </a:p>
          <a:p>
            <a:pPr algn="r"/>
            <a:r>
              <a:rPr lang="ru-RU" sz="11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полтавская битва</a:t>
            </a:r>
            <a:endParaRPr lang="ru-RU" sz="1100" dirty="0">
              <a:solidFill>
                <a:srgbClr val="C00000"/>
              </a:solidFill>
              <a:latin typeface="a_StamperRg&amp;Bt" panose="040F0703050807070607" pitchFamily="82" charset="-52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818408" y="8918780"/>
            <a:ext cx="21371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1770</a:t>
            </a:r>
            <a:r>
              <a:rPr lang="ru-RU" sz="4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 </a:t>
            </a:r>
            <a:r>
              <a:rPr lang="ru-RU" sz="6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Г</a:t>
            </a:r>
            <a:r>
              <a:rPr lang="ru-RU" sz="11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. </a:t>
            </a:r>
            <a:r>
              <a:rPr lang="ru-RU" sz="1100" dirty="0" err="1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чесменский</a:t>
            </a:r>
            <a:r>
              <a:rPr lang="ru-RU" sz="11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 бой</a:t>
            </a:r>
            <a:endParaRPr lang="ru-RU" sz="1100" dirty="0">
              <a:solidFill>
                <a:srgbClr val="C00000"/>
              </a:solidFill>
              <a:latin typeface="a_StamperRg&amp;Bt" panose="040F0703050807070607" pitchFamily="82" charset="-52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958990" y="8489339"/>
            <a:ext cx="20168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1774</a:t>
            </a:r>
            <a:r>
              <a:rPr lang="ru-RU" sz="4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 </a:t>
            </a:r>
            <a:r>
              <a:rPr lang="ru-RU" sz="6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Г</a:t>
            </a:r>
            <a:r>
              <a:rPr lang="ru-RU" sz="11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. сражение при </a:t>
            </a:r>
          </a:p>
          <a:p>
            <a:pPr algn="ctr"/>
            <a:r>
              <a:rPr lang="ru-RU" sz="1100" dirty="0" err="1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козлуджи</a:t>
            </a:r>
            <a:endParaRPr lang="ru-RU" sz="1100" dirty="0">
              <a:solidFill>
                <a:srgbClr val="C00000"/>
              </a:solidFill>
              <a:latin typeface="a_StamperRg&amp;Bt" panose="040F0703050807070607" pitchFamily="82" charset="-52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21142" y="6017012"/>
            <a:ext cx="21403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1790</a:t>
            </a:r>
            <a:r>
              <a:rPr lang="ru-RU" sz="4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 </a:t>
            </a:r>
            <a:r>
              <a:rPr lang="ru-RU" sz="6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Г</a:t>
            </a:r>
            <a:r>
              <a:rPr lang="ru-RU" sz="11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. взятие </a:t>
            </a:r>
            <a:r>
              <a:rPr lang="ru-RU" sz="1100" dirty="0" err="1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измаила</a:t>
            </a:r>
            <a:endParaRPr lang="ru-RU" sz="1100" dirty="0">
              <a:solidFill>
                <a:srgbClr val="C00000"/>
              </a:solidFill>
              <a:latin typeface="a_StamperRg&amp;Bt" panose="040F0703050807070607" pitchFamily="82" charset="-52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702947" y="5808970"/>
            <a:ext cx="24288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1812</a:t>
            </a:r>
            <a:r>
              <a:rPr lang="ru-RU" sz="4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 </a:t>
            </a:r>
            <a:r>
              <a:rPr lang="ru-RU" sz="6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Г</a:t>
            </a:r>
            <a:r>
              <a:rPr lang="ru-RU" sz="11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. Бородинская битва</a:t>
            </a:r>
            <a:endParaRPr lang="ru-RU" sz="1100" dirty="0">
              <a:solidFill>
                <a:srgbClr val="C00000"/>
              </a:solidFill>
              <a:latin typeface="a_StamperRg&amp;Bt" panose="040F0703050807070607" pitchFamily="82" charset="-52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2024434" y="4949959"/>
            <a:ext cx="225517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1914</a:t>
            </a:r>
            <a:r>
              <a:rPr lang="ru-RU" sz="4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 </a:t>
            </a:r>
            <a:r>
              <a:rPr lang="ru-RU" sz="6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Г</a:t>
            </a:r>
            <a:r>
              <a:rPr lang="ru-RU" sz="11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. </a:t>
            </a:r>
          </a:p>
          <a:p>
            <a:pPr algn="r"/>
            <a:r>
              <a:rPr lang="ru-RU" sz="11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сражение при </a:t>
            </a:r>
          </a:p>
          <a:p>
            <a:pPr algn="r"/>
            <a:r>
              <a:rPr lang="ru-RU" sz="1100" dirty="0" err="1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сарыкамыше</a:t>
            </a:r>
            <a:endParaRPr lang="ru-RU" sz="1100" dirty="0">
              <a:solidFill>
                <a:srgbClr val="C00000"/>
              </a:solidFill>
              <a:latin typeface="a_StamperRg&amp;Bt" panose="040F0703050807070607" pitchFamily="82" charset="-52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2814079" y="4372919"/>
            <a:ext cx="23118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1943</a:t>
            </a:r>
            <a:r>
              <a:rPr lang="ru-RU" sz="4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 </a:t>
            </a:r>
            <a:r>
              <a:rPr lang="ru-RU" sz="6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Г</a:t>
            </a:r>
            <a:r>
              <a:rPr lang="ru-RU" sz="11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. </a:t>
            </a:r>
          </a:p>
          <a:p>
            <a:pPr algn="r"/>
            <a:r>
              <a:rPr lang="ru-RU" sz="11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Сталинградская Битва, </a:t>
            </a:r>
          </a:p>
          <a:p>
            <a:pPr algn="r"/>
            <a:r>
              <a:rPr lang="ru-RU" sz="11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курская дуга</a:t>
            </a:r>
            <a:endParaRPr lang="ru-RU" sz="1100" dirty="0">
              <a:solidFill>
                <a:srgbClr val="C00000"/>
              </a:solidFill>
              <a:latin typeface="a_StamperRg&amp;Bt" panose="040F0703050807070607" pitchFamily="82" charset="-52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324452" y="7989031"/>
            <a:ext cx="16081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1945</a:t>
            </a:r>
            <a:r>
              <a:rPr lang="ru-RU" sz="4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 </a:t>
            </a:r>
            <a:r>
              <a:rPr lang="ru-RU" sz="6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Г</a:t>
            </a:r>
            <a:r>
              <a:rPr lang="ru-RU" sz="11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. </a:t>
            </a:r>
          </a:p>
          <a:p>
            <a:pPr algn="ctr"/>
            <a:r>
              <a:rPr lang="ru-RU" sz="11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Взятие берлина</a:t>
            </a:r>
            <a:endParaRPr lang="ru-RU" sz="1100" dirty="0">
              <a:solidFill>
                <a:srgbClr val="C00000"/>
              </a:solidFill>
              <a:latin typeface="a_StamperRg&amp;Bt" panose="040F0703050807070607" pitchFamily="82" charset="-52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1691672" y="5569239"/>
            <a:ext cx="20617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1814</a:t>
            </a:r>
            <a:r>
              <a:rPr lang="ru-RU" sz="4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 </a:t>
            </a:r>
            <a:r>
              <a:rPr lang="ru-RU" sz="6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Г</a:t>
            </a:r>
            <a:r>
              <a:rPr lang="ru-RU" sz="11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. взятие </a:t>
            </a:r>
            <a:r>
              <a:rPr lang="ru-RU" sz="1100" dirty="0" err="1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парижа</a:t>
            </a:r>
            <a:endParaRPr lang="ru-RU" sz="1100" dirty="0">
              <a:solidFill>
                <a:srgbClr val="C00000"/>
              </a:solidFill>
              <a:latin typeface="a_StamperRg&amp;Bt" panose="040F0703050807070607" pitchFamily="82" charset="-52"/>
            </a:endParaRPr>
          </a:p>
        </p:txBody>
      </p:sp>
      <p:pic>
        <p:nvPicPr>
          <p:cNvPr id="114" name="Рисунок 1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4931" y="78833"/>
            <a:ext cx="1080000" cy="1083660"/>
          </a:xfrm>
          <a:prstGeom prst="rect">
            <a:avLst/>
          </a:prstGeom>
        </p:spPr>
      </p:pic>
      <p:grpSp>
        <p:nvGrpSpPr>
          <p:cNvPr id="127" name="Группа 126"/>
          <p:cNvGrpSpPr/>
          <p:nvPr/>
        </p:nvGrpSpPr>
        <p:grpSpPr>
          <a:xfrm>
            <a:off x="-124038" y="148719"/>
            <a:ext cx="1582544" cy="1106488"/>
            <a:chOff x="5373421" y="24317"/>
            <a:chExt cx="1582544" cy="1106488"/>
          </a:xfrm>
        </p:grpSpPr>
        <p:pic>
          <p:nvPicPr>
            <p:cNvPr id="115" name="Рисунок 2"/>
            <p:cNvPicPr preferRelativeResize="0">
              <a:picLocks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" r="1" b="-90"/>
            <a:stretch/>
          </p:blipFill>
          <p:spPr bwMode="auto">
            <a:xfrm>
              <a:off x="5552746" y="24317"/>
              <a:ext cx="1247214" cy="1106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6" name="TextBox 115"/>
            <p:cNvSpPr txBox="1"/>
            <p:nvPr/>
          </p:nvSpPr>
          <p:spPr>
            <a:xfrm>
              <a:off x="5373421" y="519830"/>
              <a:ext cx="158254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900" b="1" i="1" dirty="0" smtClean="0">
                  <a:solidFill>
                    <a:srgbClr val="00339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АРМИЯ РОССИИ</a:t>
              </a:r>
              <a:endParaRPr lang="ru-RU" sz="900" b="1" i="1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26" name="TextBox 125"/>
          <p:cNvSpPr txBox="1"/>
          <p:nvPr/>
        </p:nvSpPr>
        <p:spPr>
          <a:xfrm>
            <a:off x="2140139" y="3036890"/>
            <a:ext cx="488228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a_StamperRg&amp;Bt" panose="040F0703050807070607" pitchFamily="82" charset="-52"/>
              </a:rPr>
              <a:t>История – не учительница, а надзирательница: </a:t>
            </a:r>
          </a:p>
          <a:p>
            <a:pPr algn="ctr"/>
            <a:r>
              <a:rPr lang="ru-RU" sz="1100" dirty="0" smtClean="0">
                <a:latin typeface="a_StamperRg&amp;Bt" panose="040F0703050807070607" pitchFamily="82" charset="-52"/>
              </a:rPr>
              <a:t>она ничему не учит, но только наказывает </a:t>
            </a:r>
          </a:p>
          <a:p>
            <a:pPr algn="ctr"/>
            <a:r>
              <a:rPr lang="ru-RU" sz="1100" dirty="0" smtClean="0">
                <a:latin typeface="a_StamperRg&amp;Bt" panose="040F0703050807070607" pitchFamily="82" charset="-52"/>
              </a:rPr>
              <a:t>за незнание уроков</a:t>
            </a:r>
            <a:endParaRPr lang="ru-RU" sz="1100" dirty="0">
              <a:latin typeface="a_StamperRg&amp;Bt" panose="040F0703050807070607" pitchFamily="82" charset="-52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1610129" y="106382"/>
            <a:ext cx="3832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FF00"/>
                </a:solidFill>
                <a:latin typeface="a_StamperRg&amp;Bt" panose="040F0703050807070607" pitchFamily="82" charset="-52"/>
              </a:rPr>
              <a:t>Победа – это врожденное на генетическом уровне свойство русского солдата</a:t>
            </a:r>
            <a:endParaRPr lang="ru-RU" sz="1600" dirty="0">
              <a:solidFill>
                <a:srgbClr val="FFFF00"/>
              </a:solidFill>
              <a:latin typeface="a_StamperRg&amp;Bt" panose="040F0703050807070607" pitchFamily="82" charset="-52"/>
            </a:endParaRPr>
          </a:p>
        </p:txBody>
      </p:sp>
      <p:grpSp>
        <p:nvGrpSpPr>
          <p:cNvPr id="135" name="Группа 134"/>
          <p:cNvGrpSpPr/>
          <p:nvPr/>
        </p:nvGrpSpPr>
        <p:grpSpPr>
          <a:xfrm>
            <a:off x="1335874" y="7155559"/>
            <a:ext cx="180000" cy="1329124"/>
            <a:chOff x="304137" y="6450766"/>
            <a:chExt cx="180000" cy="1329124"/>
          </a:xfrm>
        </p:grpSpPr>
        <p:cxnSp>
          <p:nvCxnSpPr>
            <p:cNvPr id="136" name="Прямая соединительная линия 135"/>
            <p:cNvCxnSpPr/>
            <p:nvPr/>
          </p:nvCxnSpPr>
          <p:spPr>
            <a:xfrm flipH="1">
              <a:off x="391509" y="6624839"/>
              <a:ext cx="2628" cy="1155051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37" name="Блок-схема: узел 136"/>
            <p:cNvSpPr/>
            <p:nvPr/>
          </p:nvSpPr>
          <p:spPr>
            <a:xfrm>
              <a:off x="304137" y="6450766"/>
              <a:ext cx="180000" cy="180000"/>
            </a:xfrm>
            <a:prstGeom prst="flowChartConnec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9" name="Группа 138"/>
          <p:cNvGrpSpPr/>
          <p:nvPr/>
        </p:nvGrpSpPr>
        <p:grpSpPr>
          <a:xfrm>
            <a:off x="1677399" y="6771765"/>
            <a:ext cx="180000" cy="1329124"/>
            <a:chOff x="304137" y="6450766"/>
            <a:chExt cx="180000" cy="1329124"/>
          </a:xfrm>
        </p:grpSpPr>
        <p:cxnSp>
          <p:nvCxnSpPr>
            <p:cNvPr id="140" name="Прямая соединительная линия 139"/>
            <p:cNvCxnSpPr/>
            <p:nvPr/>
          </p:nvCxnSpPr>
          <p:spPr>
            <a:xfrm flipH="1">
              <a:off x="391509" y="6624839"/>
              <a:ext cx="2628" cy="1155051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41" name="Блок-схема: узел 140"/>
            <p:cNvSpPr/>
            <p:nvPr/>
          </p:nvSpPr>
          <p:spPr>
            <a:xfrm>
              <a:off x="304137" y="6450766"/>
              <a:ext cx="180000" cy="180000"/>
            </a:xfrm>
            <a:prstGeom prst="flowChartConnec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2" name="Группа 141"/>
          <p:cNvGrpSpPr/>
          <p:nvPr/>
        </p:nvGrpSpPr>
        <p:grpSpPr>
          <a:xfrm>
            <a:off x="2043908" y="6360045"/>
            <a:ext cx="180000" cy="1478611"/>
            <a:chOff x="302790" y="6301279"/>
            <a:chExt cx="180000" cy="1478611"/>
          </a:xfrm>
        </p:grpSpPr>
        <p:cxnSp>
          <p:nvCxnSpPr>
            <p:cNvPr id="143" name="Прямая соединительная линия 142"/>
            <p:cNvCxnSpPr>
              <a:stCxn id="144" idx="4"/>
            </p:cNvCxnSpPr>
            <p:nvPr/>
          </p:nvCxnSpPr>
          <p:spPr>
            <a:xfrm flipH="1">
              <a:off x="391509" y="6481279"/>
              <a:ext cx="1281" cy="1298611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44" name="Блок-схема: узел 143"/>
            <p:cNvSpPr/>
            <p:nvPr/>
          </p:nvSpPr>
          <p:spPr>
            <a:xfrm>
              <a:off x="302790" y="6301279"/>
              <a:ext cx="180000" cy="180000"/>
            </a:xfrm>
            <a:prstGeom prst="flowChartConnec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6" name="Группа 145"/>
          <p:cNvGrpSpPr/>
          <p:nvPr/>
        </p:nvGrpSpPr>
        <p:grpSpPr>
          <a:xfrm rot="10800000">
            <a:off x="3708237" y="8745962"/>
            <a:ext cx="180000" cy="387520"/>
            <a:chOff x="277292" y="7323015"/>
            <a:chExt cx="180000" cy="387520"/>
          </a:xfrm>
        </p:grpSpPr>
        <p:cxnSp>
          <p:nvCxnSpPr>
            <p:cNvPr id="147" name="Прямая соединительная линия 146"/>
            <p:cNvCxnSpPr>
              <a:stCxn id="148" idx="4"/>
            </p:cNvCxnSpPr>
            <p:nvPr/>
          </p:nvCxnSpPr>
          <p:spPr>
            <a:xfrm rot="10800000" flipH="1" flipV="1">
              <a:off x="367292" y="7503015"/>
              <a:ext cx="1" cy="20752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48" name="Блок-схема: узел 147"/>
            <p:cNvSpPr/>
            <p:nvPr/>
          </p:nvSpPr>
          <p:spPr>
            <a:xfrm>
              <a:off x="277292" y="7323015"/>
              <a:ext cx="180000" cy="180000"/>
            </a:xfrm>
            <a:prstGeom prst="flowChartConnec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1" name="Группа 150"/>
          <p:cNvGrpSpPr/>
          <p:nvPr/>
        </p:nvGrpSpPr>
        <p:grpSpPr>
          <a:xfrm rot="10800000">
            <a:off x="4394827" y="8704784"/>
            <a:ext cx="721508" cy="180000"/>
            <a:chOff x="277292" y="7323015"/>
            <a:chExt cx="721508" cy="180000"/>
          </a:xfrm>
        </p:grpSpPr>
        <p:cxnSp>
          <p:nvCxnSpPr>
            <p:cNvPr id="152" name="Прямая соединительная линия 151"/>
            <p:cNvCxnSpPr>
              <a:stCxn id="153" idx="6"/>
            </p:cNvCxnSpPr>
            <p:nvPr/>
          </p:nvCxnSpPr>
          <p:spPr>
            <a:xfrm rot="10800000" flipH="1" flipV="1">
              <a:off x="457292" y="7413015"/>
              <a:ext cx="541508" cy="46645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53" name="Блок-схема: узел 152"/>
            <p:cNvSpPr/>
            <p:nvPr/>
          </p:nvSpPr>
          <p:spPr>
            <a:xfrm>
              <a:off x="277292" y="7323015"/>
              <a:ext cx="180000" cy="180000"/>
            </a:xfrm>
            <a:prstGeom prst="flowChartConnec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4" name="Группа 153"/>
          <p:cNvGrpSpPr/>
          <p:nvPr/>
        </p:nvGrpSpPr>
        <p:grpSpPr>
          <a:xfrm>
            <a:off x="2513431" y="6086653"/>
            <a:ext cx="180000" cy="1478611"/>
            <a:chOff x="302790" y="6301279"/>
            <a:chExt cx="180000" cy="1478611"/>
          </a:xfrm>
        </p:grpSpPr>
        <p:cxnSp>
          <p:nvCxnSpPr>
            <p:cNvPr id="155" name="Прямая соединительная линия 154"/>
            <p:cNvCxnSpPr>
              <a:stCxn id="156" idx="4"/>
            </p:cNvCxnSpPr>
            <p:nvPr/>
          </p:nvCxnSpPr>
          <p:spPr>
            <a:xfrm flipH="1">
              <a:off x="391509" y="6481279"/>
              <a:ext cx="1281" cy="1298611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56" name="Блок-схема: узел 155"/>
            <p:cNvSpPr/>
            <p:nvPr/>
          </p:nvSpPr>
          <p:spPr>
            <a:xfrm>
              <a:off x="302790" y="6301279"/>
              <a:ext cx="180000" cy="180000"/>
            </a:xfrm>
            <a:prstGeom prst="flowChartConnec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9" name="Группа 158"/>
          <p:cNvGrpSpPr/>
          <p:nvPr/>
        </p:nvGrpSpPr>
        <p:grpSpPr>
          <a:xfrm>
            <a:off x="3080204" y="5854177"/>
            <a:ext cx="180000" cy="1360028"/>
            <a:chOff x="285945" y="6720126"/>
            <a:chExt cx="180000" cy="1360028"/>
          </a:xfrm>
        </p:grpSpPr>
        <p:cxnSp>
          <p:nvCxnSpPr>
            <p:cNvPr id="160" name="Прямая соединительная линия 159"/>
            <p:cNvCxnSpPr/>
            <p:nvPr/>
          </p:nvCxnSpPr>
          <p:spPr>
            <a:xfrm>
              <a:off x="380216" y="6811846"/>
              <a:ext cx="11934" cy="126830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61" name="Блок-схема: узел 160"/>
            <p:cNvSpPr/>
            <p:nvPr/>
          </p:nvSpPr>
          <p:spPr>
            <a:xfrm>
              <a:off x="285945" y="6720126"/>
              <a:ext cx="180000" cy="180000"/>
            </a:xfrm>
            <a:prstGeom prst="flowChartConnec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63" name="Группа 162"/>
          <p:cNvGrpSpPr/>
          <p:nvPr/>
        </p:nvGrpSpPr>
        <p:grpSpPr>
          <a:xfrm>
            <a:off x="3688864" y="5617061"/>
            <a:ext cx="180000" cy="1485967"/>
            <a:chOff x="286543" y="6594187"/>
            <a:chExt cx="180000" cy="1485967"/>
          </a:xfrm>
        </p:grpSpPr>
        <p:cxnSp>
          <p:nvCxnSpPr>
            <p:cNvPr id="164" name="Прямая соединительная линия 163"/>
            <p:cNvCxnSpPr/>
            <p:nvPr/>
          </p:nvCxnSpPr>
          <p:spPr>
            <a:xfrm>
              <a:off x="376185" y="6734704"/>
              <a:ext cx="15965" cy="134545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65" name="Блок-схема: узел 164"/>
            <p:cNvSpPr/>
            <p:nvPr/>
          </p:nvSpPr>
          <p:spPr>
            <a:xfrm>
              <a:off x="286543" y="6594187"/>
              <a:ext cx="180000" cy="180000"/>
            </a:xfrm>
            <a:prstGeom prst="flowChartConnec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66" name="Группа 165"/>
          <p:cNvGrpSpPr/>
          <p:nvPr/>
        </p:nvGrpSpPr>
        <p:grpSpPr>
          <a:xfrm>
            <a:off x="4288726" y="4999411"/>
            <a:ext cx="180000" cy="1862354"/>
            <a:chOff x="302790" y="6301279"/>
            <a:chExt cx="180000" cy="1862354"/>
          </a:xfrm>
        </p:grpSpPr>
        <p:cxnSp>
          <p:nvCxnSpPr>
            <p:cNvPr id="167" name="Прямая соединительная линия 166"/>
            <p:cNvCxnSpPr>
              <a:stCxn id="168" idx="4"/>
            </p:cNvCxnSpPr>
            <p:nvPr/>
          </p:nvCxnSpPr>
          <p:spPr>
            <a:xfrm>
              <a:off x="392790" y="6481279"/>
              <a:ext cx="0" cy="1682354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68" name="Блок-схема: узел 167"/>
            <p:cNvSpPr/>
            <p:nvPr/>
          </p:nvSpPr>
          <p:spPr>
            <a:xfrm>
              <a:off x="302790" y="6301279"/>
              <a:ext cx="180000" cy="180000"/>
            </a:xfrm>
            <a:prstGeom prst="flowChartConnec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70" name="Группа 169"/>
          <p:cNvGrpSpPr/>
          <p:nvPr/>
        </p:nvGrpSpPr>
        <p:grpSpPr>
          <a:xfrm>
            <a:off x="5075661" y="4601651"/>
            <a:ext cx="180000" cy="2147841"/>
            <a:chOff x="289920" y="6588454"/>
            <a:chExt cx="180000" cy="2147841"/>
          </a:xfrm>
        </p:grpSpPr>
        <p:cxnSp>
          <p:nvCxnSpPr>
            <p:cNvPr id="171" name="Прямая соединительная линия 170"/>
            <p:cNvCxnSpPr/>
            <p:nvPr/>
          </p:nvCxnSpPr>
          <p:spPr>
            <a:xfrm>
              <a:off x="385362" y="6784648"/>
              <a:ext cx="22419" cy="1951647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72" name="Блок-схема: узел 171"/>
            <p:cNvSpPr/>
            <p:nvPr/>
          </p:nvSpPr>
          <p:spPr>
            <a:xfrm>
              <a:off x="289920" y="6588454"/>
              <a:ext cx="180000" cy="180000"/>
            </a:xfrm>
            <a:prstGeom prst="flowChartConnec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74" name="Группа 173"/>
          <p:cNvGrpSpPr/>
          <p:nvPr/>
        </p:nvGrpSpPr>
        <p:grpSpPr>
          <a:xfrm rot="10800000">
            <a:off x="4982927" y="8026114"/>
            <a:ext cx="845006" cy="213997"/>
            <a:chOff x="277292" y="7289018"/>
            <a:chExt cx="845006" cy="213997"/>
          </a:xfrm>
        </p:grpSpPr>
        <p:cxnSp>
          <p:nvCxnSpPr>
            <p:cNvPr id="175" name="Прямая соединительная линия 174"/>
            <p:cNvCxnSpPr>
              <a:stCxn id="176" idx="6"/>
            </p:cNvCxnSpPr>
            <p:nvPr/>
          </p:nvCxnSpPr>
          <p:spPr>
            <a:xfrm rot="10800000" flipH="1">
              <a:off x="457292" y="7289018"/>
              <a:ext cx="665006" cy="123997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76" name="Блок-схема: узел 175"/>
            <p:cNvSpPr/>
            <p:nvPr/>
          </p:nvSpPr>
          <p:spPr>
            <a:xfrm>
              <a:off x="277292" y="7323015"/>
              <a:ext cx="180000" cy="180000"/>
            </a:xfrm>
            <a:prstGeom prst="flowChartConnec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78" name="Группа 177"/>
          <p:cNvGrpSpPr/>
          <p:nvPr/>
        </p:nvGrpSpPr>
        <p:grpSpPr>
          <a:xfrm>
            <a:off x="5865532" y="3886282"/>
            <a:ext cx="180000" cy="2435016"/>
            <a:chOff x="302790" y="6301279"/>
            <a:chExt cx="180000" cy="2435016"/>
          </a:xfrm>
        </p:grpSpPr>
        <p:cxnSp>
          <p:nvCxnSpPr>
            <p:cNvPr id="179" name="Прямая соединительная линия 178"/>
            <p:cNvCxnSpPr>
              <a:stCxn id="180" idx="4"/>
            </p:cNvCxnSpPr>
            <p:nvPr/>
          </p:nvCxnSpPr>
          <p:spPr>
            <a:xfrm>
              <a:off x="392790" y="6481279"/>
              <a:ext cx="14991" cy="2255016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80" name="Блок-схема: узел 179"/>
            <p:cNvSpPr/>
            <p:nvPr/>
          </p:nvSpPr>
          <p:spPr>
            <a:xfrm>
              <a:off x="302790" y="6301279"/>
              <a:ext cx="180000" cy="180000"/>
            </a:xfrm>
            <a:prstGeom prst="flowChartConnec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81" name="TextBox 180"/>
          <p:cNvSpPr txBox="1"/>
          <p:nvPr/>
        </p:nvSpPr>
        <p:spPr>
          <a:xfrm>
            <a:off x="2371830" y="3636087"/>
            <a:ext cx="38337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>
                <a:solidFill>
                  <a:srgbClr val="0070C0"/>
                </a:solidFill>
                <a:latin typeface="a_StamperRg&amp;Bt" panose="040F0703050807070607" pitchFamily="82" charset="-52"/>
              </a:rPr>
              <a:t>20??</a:t>
            </a:r>
            <a:r>
              <a:rPr lang="ru-RU" sz="1000" dirty="0" smtClean="0">
                <a:solidFill>
                  <a:srgbClr val="0070C0"/>
                </a:solidFill>
                <a:latin typeface="a_StamperRg&amp;Bt" panose="040F0703050807070607" pitchFamily="82" charset="-52"/>
              </a:rPr>
              <a:t> Г</a:t>
            </a:r>
            <a:r>
              <a:rPr lang="ru-RU" sz="1400" dirty="0" smtClean="0">
                <a:solidFill>
                  <a:srgbClr val="0070C0"/>
                </a:solidFill>
                <a:latin typeface="a_StamperRg&amp;Bt" panose="040F0703050807070607" pitchFamily="82" charset="-52"/>
              </a:rPr>
              <a:t>. </a:t>
            </a:r>
          </a:p>
          <a:p>
            <a:pPr algn="ctr"/>
            <a:r>
              <a:rPr lang="ru-RU" sz="1400" dirty="0" smtClean="0">
                <a:solidFill>
                  <a:srgbClr val="0070C0"/>
                </a:solidFill>
                <a:latin typeface="a_StamperRg&amp;Bt" panose="040F0703050807070607" pitchFamily="82" charset="-52"/>
              </a:rPr>
              <a:t>Париж?, </a:t>
            </a:r>
            <a:r>
              <a:rPr lang="ru-RU" sz="1400" dirty="0" err="1" smtClean="0">
                <a:solidFill>
                  <a:srgbClr val="0070C0"/>
                </a:solidFill>
                <a:latin typeface="a_StamperRg&amp;Bt" panose="040F0703050807070607" pitchFamily="82" charset="-52"/>
              </a:rPr>
              <a:t>лондон</a:t>
            </a:r>
            <a:r>
              <a:rPr lang="ru-RU" sz="1400" dirty="0" smtClean="0">
                <a:solidFill>
                  <a:srgbClr val="0070C0"/>
                </a:solidFill>
                <a:latin typeface="a_StamperRg&amp;Bt" panose="040F0703050807070607" pitchFamily="82" charset="-52"/>
              </a:rPr>
              <a:t>?, берлин?, </a:t>
            </a:r>
            <a:r>
              <a:rPr lang="ru-RU" sz="1400" dirty="0" err="1" smtClean="0">
                <a:solidFill>
                  <a:srgbClr val="0070C0"/>
                </a:solidFill>
                <a:latin typeface="a_StamperRg&amp;Bt" panose="040F0703050807070607" pitchFamily="82" charset="-52"/>
              </a:rPr>
              <a:t>вашингтон</a:t>
            </a:r>
            <a:r>
              <a:rPr lang="ru-RU" sz="1400" dirty="0" smtClean="0">
                <a:solidFill>
                  <a:srgbClr val="0070C0"/>
                </a:solidFill>
                <a:latin typeface="a_StamperRg&amp;Bt" panose="040F0703050807070607" pitchFamily="82" charset="-52"/>
              </a:rPr>
              <a:t>? </a:t>
            </a:r>
            <a:endParaRPr lang="ru-RU" sz="1400" dirty="0">
              <a:solidFill>
                <a:srgbClr val="0070C0"/>
              </a:solidFill>
              <a:latin typeface="a_StamperRg&amp;Bt" panose="040F0703050807070607" pitchFamily="82" charset="-52"/>
            </a:endParaRPr>
          </a:p>
        </p:txBody>
      </p:sp>
      <p:sp>
        <p:nvSpPr>
          <p:cNvPr id="186" name="TextBox 185"/>
          <p:cNvSpPr txBox="1"/>
          <p:nvPr/>
        </p:nvSpPr>
        <p:spPr>
          <a:xfrm>
            <a:off x="3019995" y="1758727"/>
            <a:ext cx="381226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a_StamperRg&amp;Bt" panose="040F0703050807070607" pitchFamily="82" charset="-52"/>
              </a:rPr>
              <a:t>МЫ ЖДЕМ  ТЕБЯ!</a:t>
            </a:r>
          </a:p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96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348028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-124038" y="148719"/>
            <a:ext cx="1582544" cy="1106488"/>
            <a:chOff x="5373421" y="24317"/>
            <a:chExt cx="1582544" cy="1106488"/>
          </a:xfrm>
        </p:grpSpPr>
        <p:pic>
          <p:nvPicPr>
            <p:cNvPr id="5" name="Рисунок 2"/>
            <p:cNvPicPr preferRelativeResize="0">
              <a:picLocks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" r="1" b="-90"/>
            <a:stretch/>
          </p:blipFill>
          <p:spPr bwMode="auto">
            <a:xfrm>
              <a:off x="5552746" y="24317"/>
              <a:ext cx="1247214" cy="1106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5373421" y="519830"/>
              <a:ext cx="158254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900" b="1" i="1" dirty="0" smtClean="0">
                  <a:solidFill>
                    <a:srgbClr val="00339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АРМИЯ РОССИИ</a:t>
              </a:r>
              <a:endParaRPr lang="ru-RU" sz="900" b="1" i="1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2919" y="177451"/>
            <a:ext cx="1080000" cy="10836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0151"/>
            <a:ext cx="6858000" cy="456796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9000" y1="58078" x2="59000" y2="58078"/>
                        <a14:foregroundMark x1="58778" y1="24234" x2="58778" y2="24234"/>
                        <a14:foregroundMark x1="62778" y1="18942" x2="62778" y2="18942"/>
                        <a14:foregroundMark x1="49333" y1="7103" x2="49333" y2="7103"/>
                        <a14:foregroundMark x1="49667" y1="2228" x2="49667" y2="2228"/>
                        <a14:foregroundMark x1="42000" y1="5432" x2="42000" y2="5432"/>
                        <a14:foregroundMark x1="38556" y1="14903" x2="38556" y2="14903"/>
                        <a14:foregroundMark x1="33111" y1="23398" x2="33111" y2="23398"/>
                        <a14:foregroundMark x1="21556" y1="28830" x2="21556" y2="28830"/>
                        <a14:foregroundMark x1="22667" y1="46936" x2="22667" y2="46936"/>
                        <a14:foregroundMark x1="58444" y1="78969" x2="58444" y2="78969"/>
                        <a14:foregroundMark x1="59222" y1="69081" x2="59222" y2="69081"/>
                        <a14:foregroundMark x1="67444" y1="72563" x2="67444" y2="72563"/>
                        <a14:foregroundMark x1="72556" y1="66574" x2="72556" y2="66574"/>
                        <a14:foregroundMark x1="72111" y1="54875" x2="72111" y2="54875"/>
                        <a14:foregroundMark x1="68111" y1="33148" x2="68111" y2="33148"/>
                        <a14:foregroundMark x1="44333" y1="27437" x2="44333" y2="27437"/>
                        <a14:foregroundMark x1="50222" y1="16295" x2="50222" y2="16295"/>
                        <a14:foregroundMark x1="83111" y1="58635" x2="83111" y2="58635"/>
                        <a14:foregroundMark x1="86444" y1="58078" x2="86444" y2="58078"/>
                        <a14:foregroundMark x1="87889" y1="49861" x2="87889" y2="49861"/>
                        <a14:foregroundMark x1="88222" y1="23816" x2="88222" y2="23816"/>
                        <a14:foregroundMark x1="76000" y1="34123" x2="76000" y2="34123"/>
                        <a14:foregroundMark x1="73556" y1="35237" x2="73556" y2="35237"/>
                        <a14:foregroundMark x1="45667" y1="43733" x2="45667" y2="43733"/>
                        <a14:foregroundMark x1="51889" y1="61142" x2="51889" y2="61142"/>
                        <a14:foregroundMark x1="50556" y1="45543" x2="50556" y2="45543"/>
                        <a14:foregroundMark x1="46222" y1="53064" x2="46222" y2="53064"/>
                        <a14:foregroundMark x1="49111" y1="54735" x2="49111" y2="54735"/>
                        <a14:foregroundMark x1="50778" y1="78273" x2="50778" y2="78273"/>
                        <a14:foregroundMark x1="53667" y1="76045" x2="53667" y2="76045"/>
                        <a14:foregroundMark x1="45889" y1="80362" x2="45889" y2="80362"/>
                        <a14:foregroundMark x1="46889" y1="74234" x2="46889" y2="74234"/>
                        <a14:foregroundMark x1="43333" y1="73955" x2="43333" y2="73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59087">
            <a:off x="2322685" y="8417264"/>
            <a:ext cx="1728192" cy="137871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91" b="89918" l="9994" r="100000">
                        <a14:foregroundMark x1="72380" y1="70845" x2="76136" y2="71117"/>
                        <a14:foregroundMark x1="85342" y1="38329" x2="99637" y2="33333"/>
                        <a14:foregroundMark x1="43307" y1="49228" x2="43307" y2="49228"/>
                        <a14:foregroundMark x1="80549" y1="67620" x2="80549" y2="67620"/>
                        <a14:foregroundMark x1="77422" y1="51373" x2="80854" y2="71854"/>
                        <a14:backgroundMark x1="63901" y1="33878" x2="909" y2="18074"/>
                        <a14:backgroundMark x1="46093" y1="35604" x2="9994" y2="41417"/>
                        <a14:backgroundMark x1="29073" y1="51953" x2="31496" y2="56676"/>
                        <a14:backgroundMark x1="82980" y1="52498" x2="99455" y2="62489"/>
                        <a14:backgroundMark x1="91641" y1="25886" x2="93156" y2="31971"/>
                        <a14:backgroundMark x1="93337" y1="40872" x2="94064" y2="52770"/>
                        <a14:backgroundMark x1="92974" y1="33878" x2="92974" y2="33878"/>
                        <a14:backgroundMark x1="52816" y1="48865" x2="52574" y2="44687"/>
                        <a14:backgroundMark x1="85812" y1="65789" x2="99085" y2="66819"/>
                        <a14:backgroundMark x1="65141" y1="65561" x2="67277" y2="65789"/>
                        <a14:backgroundMark x1="77193" y1="65561" x2="77193" y2="65561"/>
                        <a14:backgroundMark x1="57513" y1="64188" x2="57513" y2="64188"/>
                        <a14:backgroundMark x1="49962" y1="63730" x2="49962" y2="63730"/>
                        <a14:backgroundMark x1="53089" y1="63959" x2="53089" y2="63959"/>
                        <a14:backgroundMark x1="67811" y1="58238" x2="67811" y2="58238"/>
                        <a14:backgroundMark x1="66590" y1="60297" x2="66590" y2="60297"/>
                        <a14:backgroundMark x1="68650" y1="58696" x2="65523" y2="62357"/>
                        <a14:backgroundMark x1="76735" y1="58238" x2="76888" y2="62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1560" y="6465168"/>
            <a:ext cx="5454240" cy="363718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" y="9222508"/>
            <a:ext cx="913854" cy="683492"/>
          </a:xfrm>
          <a:prstGeom prst="rect">
            <a:avLst/>
          </a:prstGeom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0" y="1871741"/>
            <a:ext cx="6855311" cy="94179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defPPr>
              <a:defRPr lang="ru-RU"/>
            </a:defPPr>
            <a:lvl1pPr algn="ctr">
              <a:defRPr sz="2500" b="1">
                <a:ln w="50800"/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r>
              <a:rPr lang="ru-RU" sz="3300" dirty="0" smtClean="0">
                <a:solidFill>
                  <a:srgbClr val="FF0000"/>
                </a:solidFill>
                <a:latin typeface="a_StamperRg&amp;Bt" panose="040F0703050807070607" pitchFamily="82" charset="-52"/>
              </a:rPr>
              <a:t>Вернем детям веру в светлое будущее!</a:t>
            </a:r>
          </a:p>
          <a:p>
            <a:endParaRPr lang="ru-RU" i="1" dirty="0" smtClean="0">
              <a:solidFill>
                <a:srgbClr val="FF0000"/>
              </a:solidFill>
              <a:latin typeface="a_StamperRg&amp;Bt" panose="040F0703050807070607" pitchFamily="82" charset="-52"/>
            </a:endParaRPr>
          </a:p>
          <a:p>
            <a:endParaRPr lang="ru-RU" i="1" dirty="0">
              <a:solidFill>
                <a:srgbClr val="FF0000"/>
              </a:solidFill>
              <a:latin typeface="a_StamperRg&amp;Bt" panose="040F0703050807070607" pitchFamily="82" charset="-52"/>
            </a:endParaRPr>
          </a:p>
          <a:p>
            <a:endParaRPr lang="ru-RU" i="1" dirty="0" smtClean="0">
              <a:solidFill>
                <a:srgbClr val="FF0000"/>
              </a:solidFill>
              <a:latin typeface="a_StamperRg&amp;Bt" panose="040F0703050807070607" pitchFamily="82" charset="-52"/>
            </a:endParaRPr>
          </a:p>
          <a:p>
            <a:endParaRPr lang="ru-RU" i="1" dirty="0">
              <a:solidFill>
                <a:srgbClr val="FF0000"/>
              </a:solidFill>
              <a:latin typeface="a_StamperRg&amp;Bt" panose="040F0703050807070607" pitchFamily="82" charset="-52"/>
            </a:endParaRPr>
          </a:p>
          <a:p>
            <a:endParaRPr lang="ru-RU" i="1" dirty="0" smtClean="0">
              <a:solidFill>
                <a:srgbClr val="FF0000"/>
              </a:solidFill>
              <a:latin typeface="a_StamperRg&amp;Bt" panose="040F0703050807070607" pitchFamily="82" charset="-52"/>
            </a:endParaRPr>
          </a:p>
          <a:p>
            <a:endParaRPr lang="ru-RU" i="1" dirty="0">
              <a:solidFill>
                <a:srgbClr val="FF0000"/>
              </a:solidFill>
              <a:latin typeface="a_StamperRg&amp;Bt" panose="040F0703050807070607" pitchFamily="82" charset="-52"/>
            </a:endParaRPr>
          </a:p>
          <a:p>
            <a:endParaRPr lang="ru-RU" i="1" dirty="0" smtClean="0">
              <a:solidFill>
                <a:srgbClr val="FF0000"/>
              </a:solidFill>
              <a:latin typeface="a_StamperRg&amp;Bt" panose="040F0703050807070607" pitchFamily="82" charset="-52"/>
            </a:endParaRPr>
          </a:p>
          <a:p>
            <a:endParaRPr lang="ru-RU" i="1" dirty="0">
              <a:solidFill>
                <a:srgbClr val="FF0000"/>
              </a:solidFill>
              <a:latin typeface="a_StamperRg&amp;Bt" panose="040F0703050807070607" pitchFamily="82" charset="-52"/>
            </a:endParaRPr>
          </a:p>
          <a:p>
            <a:endParaRPr lang="ru-RU" i="1" dirty="0" smtClean="0">
              <a:solidFill>
                <a:srgbClr val="FF0000"/>
              </a:solidFill>
              <a:latin typeface="a_StamperRg&amp;Bt" panose="040F0703050807070607" pitchFamily="82" charset="-52"/>
            </a:endParaRPr>
          </a:p>
          <a:p>
            <a:endParaRPr lang="ru-RU" i="1" dirty="0" smtClean="0">
              <a:solidFill>
                <a:srgbClr val="FF0000"/>
              </a:solidFill>
              <a:latin typeface="a_StamperRg&amp;Bt" panose="040F0703050807070607" pitchFamily="82" charset="-52"/>
            </a:endParaRPr>
          </a:p>
          <a:p>
            <a:r>
              <a:rPr lang="ru-RU" sz="4500" dirty="0" smtClean="0">
                <a:solidFill>
                  <a:srgbClr val="FF0000"/>
                </a:solidFill>
                <a:latin typeface="a_StamperRg&amp;Bt" panose="040F0703050807070607" pitchFamily="82" charset="-52"/>
              </a:rPr>
              <a:t>МЫ ЖДЕМ</a:t>
            </a:r>
            <a:r>
              <a:rPr lang="ru-RU" sz="4500" b="0" dirty="0">
                <a:ln>
                  <a:noFill/>
                </a:ln>
                <a:solidFill>
                  <a:srgbClr val="FF0000"/>
                </a:solidFill>
                <a:effectLst/>
                <a:latin typeface="a_StamperRg&amp;Bt" panose="040F0703050807070607" pitchFamily="82" charset="-52"/>
                <a:cs typeface="+mn-cs"/>
              </a:rPr>
              <a:t> </a:t>
            </a:r>
            <a:r>
              <a:rPr lang="ru-RU" sz="4500" b="0" dirty="0" smtClean="0">
                <a:ln>
                  <a:noFill/>
                </a:ln>
                <a:solidFill>
                  <a:srgbClr val="FF0000"/>
                </a:solidFill>
                <a:effectLst/>
                <a:latin typeface="a_StamperRg&amp;Bt" panose="040F0703050807070607" pitchFamily="82" charset="-52"/>
                <a:cs typeface="+mn-cs"/>
              </a:rPr>
              <a:t> </a:t>
            </a:r>
            <a:r>
              <a:rPr lang="ru-RU" sz="4500" dirty="0" smtClean="0">
                <a:solidFill>
                  <a:srgbClr val="FF0000"/>
                </a:solidFill>
                <a:latin typeface="a_StamperRg&amp;Bt" panose="040F0703050807070607" pitchFamily="82" charset="-52"/>
              </a:rPr>
              <a:t>ТЕБЯ!</a:t>
            </a:r>
          </a:p>
          <a:p>
            <a:endParaRPr lang="ru-RU" sz="3500" dirty="0" smtClean="0">
              <a:solidFill>
                <a:srgbClr val="FF0000"/>
              </a:solidFill>
              <a:latin typeface="a_StamperRg&amp;Bt" panose="040F0703050807070607" pitchFamily="82" charset="-52"/>
            </a:endParaRPr>
          </a:p>
          <a:p>
            <a:endParaRPr lang="ru-RU" sz="3500" dirty="0">
              <a:solidFill>
                <a:srgbClr val="FF0000"/>
              </a:solidFill>
              <a:latin typeface="a_StamperRg&amp;Bt" panose="040F0703050807070607" pitchFamily="82" charset="-52"/>
            </a:endParaRPr>
          </a:p>
          <a:p>
            <a:endParaRPr lang="ru-RU" sz="3500" dirty="0" smtClean="0">
              <a:solidFill>
                <a:srgbClr val="FF0000"/>
              </a:solidFill>
              <a:latin typeface="a_StamperRg&amp;Bt" panose="040F0703050807070607" pitchFamily="82" charset="-52"/>
            </a:endParaRPr>
          </a:p>
          <a:p>
            <a:endParaRPr lang="ru-RU" sz="3500" dirty="0">
              <a:solidFill>
                <a:srgbClr val="FF0000"/>
              </a:solidFill>
              <a:latin typeface="a_StamperRg&amp;Bt" panose="040F0703050807070607" pitchFamily="82" charset="-52"/>
            </a:endParaRPr>
          </a:p>
          <a:p>
            <a:endParaRPr lang="ru-RU" sz="3500" dirty="0" smtClean="0">
              <a:solidFill>
                <a:srgbClr val="FF0000"/>
              </a:solidFill>
              <a:latin typeface="a_StamperRg&amp;Bt" panose="040F0703050807070607" pitchFamily="82" charset="-52"/>
            </a:endParaRPr>
          </a:p>
          <a:p>
            <a:endParaRPr lang="ru-RU" sz="3500" dirty="0">
              <a:solidFill>
                <a:srgbClr val="FF0000"/>
              </a:solidFill>
              <a:latin typeface="a_StamperRg&amp;Bt" panose="040F0703050807070607" pitchFamily="82" charset="-52"/>
            </a:endParaRPr>
          </a:p>
          <a:p>
            <a:endParaRPr lang="ru-RU" sz="3500" dirty="0" smtClean="0">
              <a:solidFill>
                <a:srgbClr val="FF0000"/>
              </a:solidFill>
              <a:latin typeface="a_StamperRg&amp;Bt" panose="040F0703050807070607" pitchFamily="82" charset="-52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76799" l="0" r="100000">
                        <a14:foregroundMark x1="8143" y1="18238" x2="8143" y2="18238"/>
                        <a14:foregroundMark x1="8143" y1="18238" x2="8143" y2="18238"/>
                        <a14:foregroundMark x1="12000" y1="8561" x2="12000" y2="8561"/>
                        <a14:foregroundMark x1="43143" y1="25062" x2="43143" y2="25062"/>
                        <a14:foregroundMark x1="43143" y1="25062" x2="43143" y2="25062"/>
                        <a14:foregroundMark x1="31000" y1="40695" x2="31000" y2="40695"/>
                        <a14:foregroundMark x1="62429" y1="33747" x2="62429" y2="33747"/>
                        <a14:foregroundMark x1="77000" y1="25434" x2="77000" y2="25434"/>
                        <a14:foregroundMark x1="55571" y1="44665" x2="55571" y2="44665"/>
                        <a14:foregroundMark x1="85571" y1="39826" x2="85571" y2="39826"/>
                        <a14:foregroundMark x1="94571" y1="66625" x2="94571" y2="66625"/>
                        <a14:foregroundMark x1="13000" y1="70099" x2="13000" y2="70099"/>
                        <a14:foregroundMark x1="24714" y1="65633" x2="24714" y2="65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724"/>
          <a:stretch/>
        </p:blipFill>
        <p:spPr>
          <a:xfrm>
            <a:off x="-4578773" y="1871741"/>
            <a:ext cx="2991392" cy="266168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271" b="97436" l="12545" r="85455">
                        <a14:foregroundMark x1="76727" y1="54558" x2="76727" y2="54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6174" y="1255207"/>
            <a:ext cx="3266637" cy="347819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100000" l="0" r="100000">
                        <a14:foregroundMark x1="13355" y1="36818" x2="25896" y2="41364"/>
                        <a14:foregroundMark x1="22801" y1="43864" x2="36156" y2="52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917" y="3732504"/>
            <a:ext cx="4678680" cy="3872880"/>
          </a:xfrm>
          <a:prstGeom prst="rect">
            <a:avLst/>
          </a:prstGeom>
        </p:spPr>
      </p:pic>
      <p:grpSp>
        <p:nvGrpSpPr>
          <p:cNvPr id="22" name="Группа 21"/>
          <p:cNvGrpSpPr/>
          <p:nvPr/>
        </p:nvGrpSpPr>
        <p:grpSpPr>
          <a:xfrm>
            <a:off x="7893496" y="595211"/>
            <a:ext cx="5334223" cy="8946662"/>
            <a:chOff x="0" y="3021169"/>
            <a:chExt cx="7527715" cy="11002426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 rotWithShape="1"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71"/>
            <a:stretch/>
          </p:blipFill>
          <p:spPr>
            <a:xfrm>
              <a:off x="4889642" y="3243887"/>
              <a:ext cx="2020956" cy="2861241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021169"/>
              <a:ext cx="6858000" cy="3863662"/>
            </a:xfrm>
            <a:prstGeom prst="rect">
              <a:avLst/>
            </a:prstGeom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0" r="100000">
                          <a14:foregroundMark x1="8370" y1="10412" x2="30543" y2="40093"/>
                          <a14:foregroundMark x1="2609" y1="29992" x2="12609" y2="42890"/>
                          <a14:foregroundMark x1="10978" y1="28827" x2="11304" y2="32556"/>
                          <a14:foregroundMark x1="12935" y1="36208" x2="16630" y2="38772"/>
                          <a14:foregroundMark x1="19239" y1="389" x2="32065" y2="17716"/>
                          <a14:foregroundMark x1="18370" y1="12821" x2="20326" y2="16628"/>
                          <a14:foregroundMark x1="22826" y1="19658" x2="24674" y2="23232"/>
                          <a14:foregroundMark x1="36304" y1="2176" x2="46304" y2="137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3535" y="3930626"/>
              <a:ext cx="1642018" cy="2297038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716" y="10127219"/>
              <a:ext cx="6857999" cy="3896376"/>
            </a:xfrm>
            <a:prstGeom prst="rect">
              <a:avLst/>
            </a:prstGeom>
          </p:spPr>
        </p:pic>
      </p:grpSp>
      <p:pic>
        <p:nvPicPr>
          <p:cNvPr id="35" name="Рисунок 34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7891" l="10000" r="90000">
                        <a14:foregroundMark x1="51196" y1="8438" x2="54022" y2="26016"/>
                      </a14:backgroundRemoval>
                    </a14:imgEffect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299" y="2885808"/>
            <a:ext cx="3920756" cy="408352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9800" l="0" r="100000">
                        <a14:foregroundMark x1="38600" y1="23400" x2="33400" y2="32900"/>
                        <a14:foregroundMark x1="30000" y1="23700" x2="30000" y2="23700"/>
                        <a14:foregroundMark x1="30000" y1="23700" x2="30000" y2="23700"/>
                        <a14:foregroundMark x1="43200" y1="22300" x2="43200" y2="22300"/>
                        <a14:foregroundMark x1="50100" y1="12100" x2="50100" y2="12100"/>
                        <a14:foregroundMark x1="50100" y1="12100" x2="50100" y2="12100"/>
                        <a14:foregroundMark x1="51200" y1="12300" x2="63100" y2="13300"/>
                        <a14:foregroundMark x1="61300" y1="15500" x2="60500" y2="25300"/>
                        <a14:foregroundMark x1="67800" y1="20800" x2="64100" y2="30900"/>
                        <a14:foregroundMark x1="69700" y1="31800" x2="64700" y2="37000"/>
                        <a14:foregroundMark x1="53100" y1="18500" x2="54100" y2="13100"/>
                        <a14:foregroundMark x1="42300" y1="17000" x2="48000" y2="12400"/>
                        <a14:foregroundMark x1="40200" y1="19600" x2="40400" y2="47700"/>
                        <a14:foregroundMark x1="50500" y1="25300" x2="41700" y2="51300"/>
                        <a14:foregroundMark x1="53400" y1="26100" x2="52100" y2="29800"/>
                        <a14:foregroundMark x1="58800" y1="40500" x2="51300" y2="34500"/>
                        <a14:foregroundMark x1="54200" y1="42700" x2="51900" y2="51400"/>
                        <a14:foregroundMark x1="30600" y1="41500" x2="17900" y2="63600"/>
                        <a14:foregroundMark x1="38000" y1="48800" x2="22500" y2="67700"/>
                        <a14:foregroundMark x1="25400" y1="55600" x2="33000" y2="53600"/>
                        <a14:backgroundMark x1="33700" y1="14600" x2="20200" y2="36500"/>
                        <a14:backgroundMark x1="41800" y1="7100" x2="6500" y2="41500"/>
                        <a14:backgroundMark x1="78200" y1="15100" x2="77800" y2="47000"/>
                        <a14:backgroundMark x1="87600" y1="50800" x2="63100" y2="89800"/>
                        <a14:backgroundMark x1="84300" y1="44900" x2="53500" y2="65300"/>
                        <a14:backgroundMark x1="60500" y1="46200" x2="60500" y2="60800"/>
                        <a14:backgroundMark x1="62600" y1="41900" x2="75500" y2="36600"/>
                        <a14:backgroundMark x1="5200" y1="70500" x2="47700" y2="78700"/>
                        <a14:backgroundMark x1="32100" y1="79100" x2="39700" y2="54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34" y="3055041"/>
            <a:ext cx="4811568" cy="481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38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  <a:lum/>
          </a:blip>
          <a:srcRect/>
          <a:stretch>
            <a:fillRect l="-51000" r="-5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94" y="1205"/>
            <a:ext cx="6858000" cy="428625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-124038" y="148719"/>
            <a:ext cx="1582544" cy="1106488"/>
            <a:chOff x="5373421" y="24317"/>
            <a:chExt cx="1582544" cy="1106488"/>
          </a:xfrm>
        </p:grpSpPr>
        <p:pic>
          <p:nvPicPr>
            <p:cNvPr id="6" name="Рисунок 2"/>
            <p:cNvPicPr preferRelativeResize="0">
              <a:picLocks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" r="1" b="-90"/>
            <a:stretch/>
          </p:blipFill>
          <p:spPr bwMode="auto">
            <a:xfrm>
              <a:off x="5552746" y="24317"/>
              <a:ext cx="1247214" cy="1106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5373421" y="519830"/>
              <a:ext cx="158254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900" b="1" i="1" dirty="0" smtClean="0">
                  <a:solidFill>
                    <a:srgbClr val="00339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АРМИЯ РОССИИ</a:t>
              </a:r>
              <a:endParaRPr lang="ru-RU" sz="900" b="1" i="1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8141" y="102402"/>
            <a:ext cx="1080000" cy="10836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02501" y="8796950"/>
            <a:ext cx="36535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Мы ждем тебя!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38" y="8643526"/>
            <a:ext cx="2130162" cy="119821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5349" y1="3256" x2="65581" y2="17442"/>
                        <a14:foregroundMark x1="26047" y1="34419" x2="39535" y2="48372"/>
                        <a14:foregroundMark x1="15349" y1="51860" x2="25349" y2="93721"/>
                        <a14:foregroundMark x1="46977" y1="23256" x2="80465" y2="353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618" y="8230468"/>
            <a:ext cx="1656184" cy="16561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96752" y="310401"/>
            <a:ext cx="41072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Наша страна 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однажды уже побеждала нацизм</a:t>
            </a:r>
            <a:endParaRPr lang="ru-RU" sz="1400" dirty="0">
              <a:solidFill>
                <a:srgbClr val="C00000"/>
              </a:solidFill>
              <a:latin typeface="a_StamperRg&amp;Bt" panose="040F0703050807070607" pitchFamily="82" charset="-5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04864" y="1811051"/>
            <a:ext cx="488228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a_StamperRg&amp;Bt" panose="040F0703050807070607" pitchFamily="82" charset="-52"/>
              </a:rPr>
              <a:t>История – не учительница, а надзирательница: </a:t>
            </a:r>
          </a:p>
          <a:p>
            <a:pPr algn="ctr"/>
            <a:r>
              <a:rPr lang="ru-RU" sz="1100" dirty="0" smtClean="0">
                <a:latin typeface="a_StamperRg&amp;Bt" panose="040F0703050807070607" pitchFamily="82" charset="-52"/>
              </a:rPr>
              <a:t>она ничему не учит, но только наказывает </a:t>
            </a:r>
          </a:p>
          <a:p>
            <a:pPr algn="ctr"/>
            <a:r>
              <a:rPr lang="ru-RU" sz="1100" dirty="0" smtClean="0">
                <a:latin typeface="a_StamperRg&amp;Bt" panose="040F0703050807070607" pitchFamily="82" charset="-52"/>
              </a:rPr>
              <a:t>за незнание уроков</a:t>
            </a:r>
            <a:endParaRPr lang="ru-RU" sz="1100" dirty="0">
              <a:latin typeface="a_StamperRg&amp;Bt" panose="040F0703050807070607" pitchFamily="82" charset="-52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4688" r="100000">
                        <a14:backgroundMark x1="66354" y1="2220" x2="85313" y2="6568"/>
                        <a14:backgroundMark x1="88438" y1="4533" x2="93698" y2="38575"/>
                        <a14:backgroundMark x1="95573" y1="69288" x2="97708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579" y="4016896"/>
            <a:ext cx="7355971" cy="414156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248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3" b="100000" l="0" r="90000">
                        <a14:foregroundMark x1="22295" y1="15278" x2="38689" y2="8565"/>
                        <a14:foregroundMark x1="45410" y1="7407" x2="49180" y2="11111"/>
                        <a14:foregroundMark x1="45738" y1="12731" x2="52787" y2="13426"/>
                        <a14:foregroundMark x1="49016" y1="20370" x2="49016" y2="20370"/>
                        <a14:foregroundMark x1="34918" y1="69444" x2="34918" y2="69444"/>
                        <a14:foregroundMark x1="65902" y1="76620" x2="65902" y2="76620"/>
                        <a14:foregroundMark x1="67541" y1="76620" x2="67541" y2="76620"/>
                        <a14:foregroundMark x1="63279" y1="71296" x2="63279" y2="71296"/>
                        <a14:backgroundMark x1="5082" y1="38657" x2="5082" y2="38657"/>
                        <a14:backgroundMark x1="26885" y1="1620" x2="26885" y2="1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" y="6634176"/>
            <a:ext cx="4648200" cy="3291840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-124038" y="148719"/>
            <a:ext cx="1582544" cy="1106488"/>
            <a:chOff x="5373421" y="24317"/>
            <a:chExt cx="1582544" cy="1106488"/>
          </a:xfrm>
        </p:grpSpPr>
        <p:pic>
          <p:nvPicPr>
            <p:cNvPr id="7" name="Рисунок 2"/>
            <p:cNvPicPr preferRelativeResize="0">
              <a:picLocks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" r="1" b="-90"/>
            <a:stretch/>
          </p:blipFill>
          <p:spPr bwMode="auto">
            <a:xfrm>
              <a:off x="5552746" y="24317"/>
              <a:ext cx="1247214" cy="1106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5373421" y="519830"/>
              <a:ext cx="158254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900" b="1" i="1" dirty="0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АРМИЯ РОССИИ</a:t>
              </a:r>
              <a:endParaRPr lang="ru-RU" sz="9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8141" y="102402"/>
            <a:ext cx="1080000" cy="10836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65848" y="3989731"/>
            <a:ext cx="29931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solidFill>
                  <a:prstClr val="black"/>
                </a:solidFill>
                <a:latin typeface="a_StamperRg&amp;Bt" panose="040F0703050807070607" pitchFamily="82" charset="-52"/>
              </a:rPr>
              <a:t>Внеси свой вклад </a:t>
            </a:r>
          </a:p>
          <a:p>
            <a:pPr algn="ctr"/>
            <a:r>
              <a:rPr lang="ru-RU" sz="1600" dirty="0" smtClean="0">
                <a:solidFill>
                  <a:prstClr val="black"/>
                </a:solidFill>
                <a:latin typeface="a_StamperRg&amp;Bt" panose="040F0703050807070607" pitchFamily="82" charset="-52"/>
              </a:rPr>
              <a:t>в борьбу с фашизмом</a:t>
            </a:r>
            <a:endParaRPr lang="ru-RU" sz="1600" dirty="0">
              <a:solidFill>
                <a:prstClr val="black"/>
              </a:solidFill>
              <a:latin typeface="a_StamperRg&amp;Bt" panose="040F0703050807070607" pitchFamily="82" charset="-5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29343" y="4953000"/>
            <a:ext cx="31582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i="1" dirty="0" smtClean="0">
                <a:solidFill>
                  <a:prstClr val="black"/>
                </a:solidFill>
                <a:latin typeface="a_StamperRg&amp;Bt" panose="040F0703050807070607" pitchFamily="82" charset="-52"/>
              </a:rPr>
              <a:t>Мы ждем тебя!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271" b="97436" l="12545" r="85455">
                        <a14:foregroundMark x1="76727" y1="54558" x2="76727" y2="54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924" y="5639076"/>
            <a:ext cx="2725084" cy="34781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176" y="8662975"/>
            <a:ext cx="1988840" cy="12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3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</TotalTime>
  <Words>219</Words>
  <Application>Microsoft Office PowerPoint</Application>
  <PresentationFormat>Лист A4 (210x297 мм)</PresentationFormat>
  <Paragraphs>74</Paragraphs>
  <Slides>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a_StamperRg&amp;Bt</vt:lpstr>
      <vt:lpstr>Arial</vt:lpstr>
      <vt:lpstr>Calibri</vt:lpstr>
      <vt:lpstr>Courier New</vt:lpstr>
      <vt:lpstr>Tahoma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Баталин Данила Сергеевич</dc:creator>
  <cp:lastModifiedBy>Панченко Александр Викторович</cp:lastModifiedBy>
  <cp:revision>60</cp:revision>
  <cp:lastPrinted>2023-03-27T09:08:27Z</cp:lastPrinted>
  <dcterms:created xsi:type="dcterms:W3CDTF">2023-03-26T14:00:49Z</dcterms:created>
  <dcterms:modified xsi:type="dcterms:W3CDTF">2023-09-05T08:41:02Z</dcterms:modified>
</cp:coreProperties>
</file>