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5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5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9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6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8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4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2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7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B9AD-68A7-45AE-AC2E-BEDB6831AA8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3A8D-F03C-4759-8894-156B79791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5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2" b="7956"/>
          <a:stretch/>
        </p:blipFill>
        <p:spPr bwMode="auto">
          <a:xfrm>
            <a:off x="0" y="707571"/>
            <a:ext cx="9152113" cy="560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86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b="6205"/>
          <a:stretch/>
        </p:blipFill>
        <p:spPr bwMode="auto">
          <a:xfrm>
            <a:off x="0" y="685800"/>
            <a:ext cx="9144000" cy="574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b="6350"/>
          <a:stretch/>
        </p:blipFill>
        <p:spPr bwMode="auto">
          <a:xfrm>
            <a:off x="0" y="816428"/>
            <a:ext cx="9144000" cy="560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28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b="5250"/>
          <a:stretch/>
        </p:blipFill>
        <p:spPr bwMode="auto">
          <a:xfrm>
            <a:off x="0" y="707570"/>
            <a:ext cx="914400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0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 b="3810"/>
          <a:stretch/>
        </p:blipFill>
        <p:spPr bwMode="auto">
          <a:xfrm>
            <a:off x="0" y="707571"/>
            <a:ext cx="9144000" cy="588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21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8" b="3647"/>
          <a:stretch/>
        </p:blipFill>
        <p:spPr bwMode="auto">
          <a:xfrm>
            <a:off x="0" y="664029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2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 b="5714"/>
          <a:stretch/>
        </p:blipFill>
        <p:spPr bwMode="auto">
          <a:xfrm>
            <a:off x="0" y="772886"/>
            <a:ext cx="9144000" cy="56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59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6349"/>
          <a:stretch/>
        </p:blipFill>
        <p:spPr bwMode="auto">
          <a:xfrm>
            <a:off x="0" y="762000"/>
            <a:ext cx="9126961" cy="566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78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7" b="5714"/>
          <a:stretch/>
        </p:blipFill>
        <p:spPr bwMode="auto">
          <a:xfrm>
            <a:off x="0" y="794657"/>
            <a:ext cx="9144000" cy="56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4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4444"/>
          <a:stretch/>
        </p:blipFill>
        <p:spPr bwMode="auto">
          <a:xfrm>
            <a:off x="1" y="740229"/>
            <a:ext cx="9144000" cy="581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90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4127"/>
          <a:stretch/>
        </p:blipFill>
        <p:spPr bwMode="auto">
          <a:xfrm>
            <a:off x="0" y="653142"/>
            <a:ext cx="9144000" cy="592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16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7" b="5079"/>
          <a:stretch/>
        </p:blipFill>
        <p:spPr bwMode="auto">
          <a:xfrm>
            <a:off x="0" y="631370"/>
            <a:ext cx="9163339" cy="58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110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Светлана Юрьевна</dc:creator>
  <cp:lastModifiedBy>Sisadm</cp:lastModifiedBy>
  <cp:revision>6</cp:revision>
  <dcterms:created xsi:type="dcterms:W3CDTF">2021-04-26T01:02:32Z</dcterms:created>
  <dcterms:modified xsi:type="dcterms:W3CDTF">2021-04-28T03:48:26Z</dcterms:modified>
</cp:coreProperties>
</file>