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1" r:id="rId3"/>
    <p:sldId id="274" r:id="rId4"/>
    <p:sldId id="275" r:id="rId5"/>
    <p:sldId id="259" r:id="rId6"/>
    <p:sldId id="273" r:id="rId7"/>
    <p:sldId id="277" r:id="rId8"/>
    <p:sldId id="260" r:id="rId9"/>
    <p:sldId id="271" r:id="rId10"/>
    <p:sldId id="264" r:id="rId11"/>
    <p:sldId id="265" r:id="rId12"/>
    <p:sldId id="257" r:id="rId13"/>
    <p:sldId id="267" r:id="rId14"/>
    <p:sldId id="268" r:id="rId15"/>
    <p:sldId id="278" r:id="rId16"/>
    <p:sldId id="27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EA"/>
    <a:srgbClr val="25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0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4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4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78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5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3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8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9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9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3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E019B5-F59C-4A59-A534-3A5DB0807C48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FC3F-0830-4421-9A9C-3EEDDF42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ОГБУЗ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ИОПНД</a:t>
            </a: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медико-социальной 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  <a:p>
            <a:pPr marL="0" indent="0" algn="ctr">
              <a:buNone/>
            </a:pP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алкогольной и наркотической зависимостей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животными как лекарство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DSC_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62323"/>
            <a:ext cx="4427983" cy="2940974"/>
          </a:xfrm>
        </p:spPr>
      </p:pic>
      <p:pic>
        <p:nvPicPr>
          <p:cNvPr id="7" name="Рисунок 6" descr="DSC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32810"/>
            <a:ext cx="4572000" cy="3036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обязательная составляющая здорового образа жизни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_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564904"/>
            <a:ext cx="5000628" cy="3321313"/>
          </a:xfrm>
        </p:spPr>
      </p:pic>
      <p:pic>
        <p:nvPicPr>
          <p:cNvPr id="5" name="Рисунок 4" descr="DSC_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83187"/>
            <a:ext cx="455281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79" y="119062"/>
            <a:ext cx="6620967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творчеством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_00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595" b="8595"/>
          <a:stretch>
            <a:fillRect/>
          </a:stretch>
        </p:blipFill>
        <p:spPr>
          <a:xfrm>
            <a:off x="1243056" y="712937"/>
            <a:ext cx="6044904" cy="36406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5" y="4221088"/>
            <a:ext cx="7019865" cy="4937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через танец,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театр и</a:t>
            </a:r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dirty="0" smtClean="0">
                <a:solidFill>
                  <a:srgbClr val="25E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solidFill>
                  <a:srgbClr val="1616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  <a:p>
            <a:pPr algn="ctr"/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 атмосфера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_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006050" cy="4525963"/>
          </a:xfrm>
        </p:spPr>
      </p:pic>
      <p:pic>
        <p:nvPicPr>
          <p:cNvPr id="5" name="Рисунок 4" descr="DSC_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446" y="2492896"/>
            <a:ext cx="5483722" cy="364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созданы все условия для успешного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выздоровления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629" y="2420888"/>
            <a:ext cx="2847830" cy="4287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55" y="3313593"/>
            <a:ext cx="4848120" cy="321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реабилитационном этапе специалистами центра и консультантами проводится оценка достижений пациента по следующим основным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556793"/>
            <a:ext cx="7344700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этика поведения в центре;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критика пациента к своему заболеванию и поведению;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навыки самообслуживания;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уровень вовлеченности в жизнь терапевтического сообщества;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качество индивидуальной работы по заданиям специалистов центра и консультантов;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 степень активности в работе психотерапевтических групп;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личное отношение к трудовой деятельности;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личное отношение к образованию, способность к обучению;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степень ответственности (самоконтроля) за взятые на себя обязательства;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семейные взаимоотношения, степень преодоления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созависимости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коммуникативные навыки;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планирование позитивного жизненного сценария;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планирование индивидуального процесса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программы, достигается благодаря интенсивной работе с семьей пациента.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участника реабилитационной программы с сотрудниками и консультантами центра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участвует в планировании и выполнении мероприятий программы, готовит культурно-развлекательные мероприятия, образовательные лекции для пациентов «младшего этапа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закончившие программу реабилитации,  продолжают программу наблюдения и поддержания ремиссии при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центре.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Анонимно, бесплатно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Ленинградская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+7 914 888 6616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+7 914 913 10 78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прохождения стационарного (в клинике) и амбулаторного лечения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DSC_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2873" y="2081204"/>
            <a:ext cx="2854903" cy="430012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5089072" cy="338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55" y="236694"/>
            <a:ext cx="7055380" cy="81604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052736"/>
            <a:ext cx="7054644" cy="51956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 местные палаты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индивидуальной и групповой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зал.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работают медицинский психолог,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врач-психотерапевт, специалисты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поступающие в центр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реабилитации, проходят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лечебного, психотерапевтического и реабилитационного процесса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8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пациентами используются следующие методы: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628801"/>
            <a:ext cx="7687690" cy="46196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Индивидуальное и групповое психологическое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Программа 12 Шагов и принципы терапевтического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Социальная поэтапная поддержка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Эмотивно-рациональная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Релаксационная техника и аутогенная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антистрессовая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Элементы системной семейной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Элементы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-психотерапии.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указанные методы хорошо апробированы в терапевтической практике и не имеют противопоказаний для применения у пациентов с психическими и поведенческими расстройствами, вызванными употреблением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0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88640"/>
            <a:ext cx="7055380" cy="140053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пациента разрабатывается индивидуальная программа лечения.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проходит лечение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контролем опытных врачей и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психологов.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_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0168" y="3140968"/>
            <a:ext cx="5204464" cy="3455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оказывается квалифицированная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психотерапия, психологическая коррекция,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DSC_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88840"/>
            <a:ext cx="3131796" cy="4642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7" y="3381191"/>
            <a:ext cx="4931629" cy="327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9"/>
            <a:ext cx="7215826" cy="56277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прохождения медицинской реабилитации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посещает: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выздоровления;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 сессии;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«Путеводитель познания себя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помимо информационных занятий по концепции болезни и выздоровления и антистрессовой программы также включает работу по следующим направлениям: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семейное образование;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философия духовности;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инфекционных заболеваний (гепатит, ВИЧ и т. д.). </a:t>
            </a:r>
          </a:p>
          <a:p>
            <a:pPr algn="ctr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2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791146" cy="1400530"/>
          </a:xfrm>
        </p:spPr>
        <p:txBody>
          <a:bodyPr/>
          <a:lstStyle/>
          <a:p>
            <a:pPr algn="ctr"/>
            <a:r>
              <a:rPr lang="en-US" dirty="0" smtClean="0"/>
              <a:t>OXY-SPA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методики  </a:t>
            </a:r>
            <a:r>
              <a:rPr lang="ru-RU" sz="1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оксигипертермии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лечение </a:t>
            </a:r>
            <a:r>
              <a:rPr lang="ru-RU" sz="1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психопаталогических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(депрессий, астенических состояний, нарушений 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сна) как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следствий длительного употребления 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_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13071"/>
            <a:ext cx="3960440" cy="2630442"/>
          </a:xfrm>
        </p:spPr>
      </p:pic>
      <p:pic>
        <p:nvPicPr>
          <p:cNvPr id="5" name="Содержимое 3" descr="DSC_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155" y="0"/>
            <a:ext cx="5704845" cy="3789039"/>
          </a:xfrm>
          <a:prstGeom prst="rect">
            <a:avLst/>
          </a:prstGeom>
        </p:spPr>
      </p:pic>
      <p:pic>
        <p:nvPicPr>
          <p:cNvPr id="6" name="Содержимое 3" descr="DSC_0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1599" y="4042939"/>
            <a:ext cx="3830881" cy="25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оборудован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гипнотарий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групповых и индивидуальных психотерапевтических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сессий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DSC_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3720" y="2052638"/>
            <a:ext cx="6318686" cy="419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301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Возможность прохождения стационарного (в клинике) и амбулаторного лечения.</vt:lpstr>
      <vt:lpstr>В центре предусмотрены: </vt:lpstr>
      <vt:lpstr>Для работы с пациентами используются следующие методы: </vt:lpstr>
      <vt:lpstr>Для каждого пациента разрабатывается индивидуальная программа лечения.  Пациент проходит лечение под контролем опытных врачей и психологов.</vt:lpstr>
      <vt:lpstr>На всех этапах реабилитации оказывается квалифицированная медицинская помощь, психотерапия, психологическая коррекция, семейная терапия,  социальное сопровождение  </vt:lpstr>
      <vt:lpstr>Презентация PowerPoint</vt:lpstr>
      <vt:lpstr>OXY-SPA  капсула Благодаря использованию методики  оксигипертермии проводится лечение психопаталогических расстройств (депрессий, астенических состояний, нарушений сна) как следствий длительного употребления ПАВ </vt:lpstr>
      <vt:lpstr>В центре оборудован гипнотарий для проведения групповых и индивидуальных психотерапевтических сессий</vt:lpstr>
      <vt:lpstr>Общение с животными как лекарство</vt:lpstr>
      <vt:lpstr>Спорт – обязательная составляющая здорового образа жизни</vt:lpstr>
      <vt:lpstr>Терапия творчеством</vt:lpstr>
      <vt:lpstr>Психотерапевтическая атмосфера</vt:lpstr>
      <vt:lpstr>У нас созданы все условия для успешного выздоровления</vt:lpstr>
      <vt:lpstr>На каждом реабилитационном этапе специалистами центра и консультантами проводится оценка достижений пациента по следующим основным направлениям:</vt:lpstr>
      <vt:lpstr>Эффективность работы программы, достигается благодаря интенсивной работе с семьей пациента. </vt:lpstr>
      <vt:lpstr>Анонимно, бесплатно.  Наши контакты:  г. Иркутск   ул. Ленинградская 77  +7 914 888 6616 +7 914 913 10 78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Васильева Светлана Константиновна</cp:lastModifiedBy>
  <cp:revision>24</cp:revision>
  <dcterms:created xsi:type="dcterms:W3CDTF">2017-05-27T13:21:12Z</dcterms:created>
  <dcterms:modified xsi:type="dcterms:W3CDTF">2017-09-15T09:33:18Z</dcterms:modified>
</cp:coreProperties>
</file>