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47253525" cy="33413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2" d="100"/>
          <a:sy n="22" d="100"/>
        </p:scale>
        <p:origin x="154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43750" y="-41256"/>
            <a:ext cx="47386873" cy="33496211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2588" y="11715424"/>
            <a:ext cx="30110784" cy="8021149"/>
          </a:xfrm>
        </p:spPr>
        <p:txBody>
          <a:bodyPr anchor="b">
            <a:noAutofit/>
          </a:bodyPr>
          <a:lstStyle>
            <a:lvl1pPr algn="r">
              <a:defRPr sz="2631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2588" y="19736566"/>
            <a:ext cx="30110784" cy="5344336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27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455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6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910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13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365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59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820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1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235" y="2970106"/>
            <a:ext cx="32803135" cy="16583096"/>
          </a:xfrm>
        </p:spPr>
        <p:txBody>
          <a:bodyPr anchor="ctr">
            <a:normAutofit/>
          </a:bodyPr>
          <a:lstStyle>
            <a:lvl1pPr algn="l">
              <a:defRPr sz="2143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235" y="21780782"/>
            <a:ext cx="32803135" cy="7654076"/>
          </a:xfrm>
        </p:spPr>
        <p:txBody>
          <a:bodyPr anchor="ctr">
            <a:normAutofit/>
          </a:bodyPr>
          <a:lstStyle>
            <a:lvl1pPr marL="0" indent="0" algn="l">
              <a:buNone/>
              <a:defRPr sz="877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27570" indent="0">
              <a:buNone/>
              <a:defRPr sz="8770">
                <a:solidFill>
                  <a:schemeClr val="tx1">
                    <a:tint val="75000"/>
                  </a:schemeClr>
                </a:solidFill>
              </a:defRPr>
            </a:lvl2pPr>
            <a:lvl3pPr marL="4455140" indent="0">
              <a:buNone/>
              <a:defRPr sz="7796">
                <a:solidFill>
                  <a:schemeClr val="tx1">
                    <a:tint val="75000"/>
                  </a:schemeClr>
                </a:solidFill>
              </a:defRPr>
            </a:lvl3pPr>
            <a:lvl4pPr marL="6682710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4pPr>
            <a:lvl5pPr marL="891027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5pPr>
            <a:lvl6pPr marL="1113784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6pPr>
            <a:lvl7pPr marL="1336541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7pPr>
            <a:lvl8pPr marL="1559298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8pPr>
            <a:lvl9pPr marL="1782055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9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4379" y="2970107"/>
            <a:ext cx="31379266" cy="14726779"/>
          </a:xfrm>
        </p:spPr>
        <p:txBody>
          <a:bodyPr anchor="ctr">
            <a:normAutofit/>
          </a:bodyPr>
          <a:lstStyle>
            <a:lvl1pPr algn="l">
              <a:defRPr sz="2143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90029" y="17696885"/>
            <a:ext cx="28007966" cy="185631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779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27570" indent="0">
              <a:buFontTx/>
              <a:buNone/>
              <a:defRPr/>
            </a:lvl2pPr>
            <a:lvl3pPr marL="4455140" indent="0">
              <a:buFontTx/>
              <a:buNone/>
              <a:defRPr/>
            </a:lvl3pPr>
            <a:lvl4pPr marL="6682710" indent="0">
              <a:buFontTx/>
              <a:buNone/>
              <a:defRPr/>
            </a:lvl4pPr>
            <a:lvl5pPr marL="891027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227" y="21780782"/>
            <a:ext cx="32803140" cy="7654076"/>
          </a:xfrm>
        </p:spPr>
        <p:txBody>
          <a:bodyPr anchor="ctr">
            <a:normAutofit/>
          </a:bodyPr>
          <a:lstStyle>
            <a:lvl1pPr marL="0" indent="0" algn="l">
              <a:buNone/>
              <a:defRPr sz="877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27570" indent="0">
              <a:buNone/>
              <a:defRPr sz="8770">
                <a:solidFill>
                  <a:schemeClr val="tx1">
                    <a:tint val="75000"/>
                  </a:schemeClr>
                </a:solidFill>
              </a:defRPr>
            </a:lvl2pPr>
            <a:lvl3pPr marL="4455140" indent="0">
              <a:buNone/>
              <a:defRPr sz="7796">
                <a:solidFill>
                  <a:schemeClr val="tx1">
                    <a:tint val="75000"/>
                  </a:schemeClr>
                </a:solidFill>
              </a:defRPr>
            </a:lvl3pPr>
            <a:lvl4pPr marL="6682710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4pPr>
            <a:lvl5pPr marL="891027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5pPr>
            <a:lvl6pPr marL="1113784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6pPr>
            <a:lvl7pPr marL="1336541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7pPr>
            <a:lvl8pPr marL="1559298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8pPr>
            <a:lvl9pPr marL="1782055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4512" y="3850897"/>
            <a:ext cx="2363291" cy="2849159"/>
          </a:xfrm>
          <a:prstGeom prst="rect">
            <a:avLst/>
          </a:prstGeom>
        </p:spPr>
        <p:txBody>
          <a:bodyPr vert="horz" lIns="445516" tIns="222758" rIns="445516" bIns="222758" rtlCol="0" anchor="ctr">
            <a:noAutofit/>
          </a:bodyPr>
          <a:lstStyle/>
          <a:p>
            <a:pPr lvl="0"/>
            <a:r>
              <a:rPr lang="en-US" sz="389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870143" y="14063942"/>
            <a:ext cx="2363291" cy="2849159"/>
          </a:xfrm>
          <a:prstGeom prst="rect">
            <a:avLst/>
          </a:prstGeom>
        </p:spPr>
        <p:txBody>
          <a:bodyPr vert="horz" lIns="445516" tIns="222758" rIns="445516" bIns="222758" rtlCol="0" anchor="ctr">
            <a:noAutofit/>
          </a:bodyPr>
          <a:lstStyle/>
          <a:p>
            <a:pPr lvl="0"/>
            <a:r>
              <a:rPr lang="en-US" sz="389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2895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227" y="9413075"/>
            <a:ext cx="32803140" cy="12645658"/>
          </a:xfrm>
        </p:spPr>
        <p:txBody>
          <a:bodyPr anchor="b">
            <a:normAutofit/>
          </a:bodyPr>
          <a:lstStyle>
            <a:lvl1pPr algn="l">
              <a:defRPr sz="2143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227" y="22058733"/>
            <a:ext cx="32803140" cy="7376125"/>
          </a:xfrm>
        </p:spPr>
        <p:txBody>
          <a:bodyPr anchor="t">
            <a:normAutofit/>
          </a:bodyPr>
          <a:lstStyle>
            <a:lvl1pPr marL="0" indent="0" algn="l">
              <a:buNone/>
              <a:defRPr sz="877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27570" indent="0">
              <a:buNone/>
              <a:defRPr sz="8770">
                <a:solidFill>
                  <a:schemeClr val="tx1">
                    <a:tint val="75000"/>
                  </a:schemeClr>
                </a:solidFill>
              </a:defRPr>
            </a:lvl2pPr>
            <a:lvl3pPr marL="4455140" indent="0">
              <a:buNone/>
              <a:defRPr sz="7796">
                <a:solidFill>
                  <a:schemeClr val="tx1">
                    <a:tint val="75000"/>
                  </a:schemeClr>
                </a:solidFill>
              </a:defRPr>
            </a:lvl3pPr>
            <a:lvl4pPr marL="6682710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4pPr>
            <a:lvl5pPr marL="891027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5pPr>
            <a:lvl6pPr marL="1113784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6pPr>
            <a:lvl7pPr marL="1336541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7pPr>
            <a:lvl8pPr marL="1559298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8pPr>
            <a:lvl9pPr marL="1782055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0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4379" y="2970107"/>
            <a:ext cx="31379266" cy="14726779"/>
          </a:xfrm>
        </p:spPr>
        <p:txBody>
          <a:bodyPr anchor="ctr">
            <a:normAutofit/>
          </a:bodyPr>
          <a:lstStyle>
            <a:lvl1pPr algn="l">
              <a:defRPr sz="2143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50219" y="19553202"/>
            <a:ext cx="32803145" cy="250553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169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27570" indent="0">
              <a:buFontTx/>
              <a:buNone/>
              <a:defRPr/>
            </a:lvl2pPr>
            <a:lvl3pPr marL="4455140" indent="0">
              <a:buFontTx/>
              <a:buNone/>
              <a:defRPr/>
            </a:lvl3pPr>
            <a:lvl4pPr marL="6682710" indent="0">
              <a:buFontTx/>
              <a:buNone/>
              <a:defRPr/>
            </a:lvl4pPr>
            <a:lvl5pPr marL="891027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227" y="22058733"/>
            <a:ext cx="32803140" cy="7376125"/>
          </a:xfrm>
        </p:spPr>
        <p:txBody>
          <a:bodyPr anchor="t">
            <a:normAutofit/>
          </a:bodyPr>
          <a:lstStyle>
            <a:lvl1pPr marL="0" indent="0" algn="l">
              <a:buNone/>
              <a:defRPr sz="877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27570" indent="0">
              <a:buNone/>
              <a:defRPr sz="8770">
                <a:solidFill>
                  <a:schemeClr val="tx1">
                    <a:tint val="75000"/>
                  </a:schemeClr>
                </a:solidFill>
              </a:defRPr>
            </a:lvl2pPr>
            <a:lvl3pPr marL="4455140" indent="0">
              <a:buNone/>
              <a:defRPr sz="7796">
                <a:solidFill>
                  <a:schemeClr val="tx1">
                    <a:tint val="75000"/>
                  </a:schemeClr>
                </a:solidFill>
              </a:defRPr>
            </a:lvl3pPr>
            <a:lvl4pPr marL="6682710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4pPr>
            <a:lvl5pPr marL="891027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5pPr>
            <a:lvl6pPr marL="1113784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6pPr>
            <a:lvl7pPr marL="1336541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7pPr>
            <a:lvl8pPr marL="1559298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8pPr>
            <a:lvl9pPr marL="1782055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4512" y="3850897"/>
            <a:ext cx="2363291" cy="2849159"/>
          </a:xfrm>
          <a:prstGeom prst="rect">
            <a:avLst/>
          </a:prstGeom>
        </p:spPr>
        <p:txBody>
          <a:bodyPr vert="horz" lIns="445516" tIns="222758" rIns="445516" bIns="222758" rtlCol="0" anchor="ctr">
            <a:noAutofit/>
          </a:bodyPr>
          <a:lstStyle/>
          <a:p>
            <a:pPr lvl="0"/>
            <a:r>
              <a:rPr lang="en-US" sz="389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870143" y="14063942"/>
            <a:ext cx="2363291" cy="2849159"/>
          </a:xfrm>
          <a:prstGeom prst="rect">
            <a:avLst/>
          </a:prstGeom>
        </p:spPr>
        <p:txBody>
          <a:bodyPr vert="horz" lIns="445516" tIns="222758" rIns="445516" bIns="222758" rtlCol="0" anchor="ctr">
            <a:noAutofit/>
          </a:bodyPr>
          <a:lstStyle/>
          <a:p>
            <a:pPr lvl="0"/>
            <a:r>
              <a:rPr lang="en-US" sz="389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004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2525" y="2970107"/>
            <a:ext cx="32770842" cy="14726779"/>
          </a:xfrm>
        </p:spPr>
        <p:txBody>
          <a:bodyPr anchor="ctr">
            <a:normAutofit/>
          </a:bodyPr>
          <a:lstStyle>
            <a:lvl1pPr algn="l">
              <a:defRPr sz="2143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50219" y="19553202"/>
            <a:ext cx="32803145" cy="250553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1693">
                <a:solidFill>
                  <a:schemeClr val="accent1"/>
                </a:solidFill>
              </a:defRPr>
            </a:lvl1pPr>
            <a:lvl2pPr marL="2227570" indent="0">
              <a:buFontTx/>
              <a:buNone/>
              <a:defRPr/>
            </a:lvl2pPr>
            <a:lvl3pPr marL="4455140" indent="0">
              <a:buFontTx/>
              <a:buNone/>
              <a:defRPr/>
            </a:lvl3pPr>
            <a:lvl4pPr marL="6682710" indent="0">
              <a:buFontTx/>
              <a:buNone/>
              <a:defRPr/>
            </a:lvl4pPr>
            <a:lvl5pPr marL="891027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227" y="22058733"/>
            <a:ext cx="32803140" cy="7376125"/>
          </a:xfrm>
        </p:spPr>
        <p:txBody>
          <a:bodyPr anchor="t">
            <a:normAutofit/>
          </a:bodyPr>
          <a:lstStyle>
            <a:lvl1pPr marL="0" indent="0" algn="l">
              <a:buNone/>
              <a:defRPr sz="877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27570" indent="0">
              <a:buNone/>
              <a:defRPr sz="8770">
                <a:solidFill>
                  <a:schemeClr val="tx1">
                    <a:tint val="75000"/>
                  </a:schemeClr>
                </a:solidFill>
              </a:defRPr>
            </a:lvl2pPr>
            <a:lvl3pPr marL="4455140" indent="0">
              <a:buNone/>
              <a:defRPr sz="7796">
                <a:solidFill>
                  <a:schemeClr val="tx1">
                    <a:tint val="75000"/>
                  </a:schemeClr>
                </a:solidFill>
              </a:defRPr>
            </a:lvl3pPr>
            <a:lvl4pPr marL="6682710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4pPr>
            <a:lvl5pPr marL="891027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5pPr>
            <a:lvl6pPr marL="1113784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6pPr>
            <a:lvl7pPr marL="1336541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7pPr>
            <a:lvl8pPr marL="1559298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8pPr>
            <a:lvl9pPr marL="1782055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35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7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889005" y="2970109"/>
            <a:ext cx="5058215" cy="25586236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50230" y="2970109"/>
            <a:ext cx="26846379" cy="2558623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7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5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227" y="13159231"/>
            <a:ext cx="32803140" cy="8899509"/>
          </a:xfrm>
        </p:spPr>
        <p:txBody>
          <a:bodyPr anchor="b"/>
          <a:lstStyle>
            <a:lvl1pPr algn="l">
              <a:defRPr sz="19489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227" y="22058733"/>
            <a:ext cx="32803140" cy="4192060"/>
          </a:xfrm>
        </p:spPr>
        <p:txBody>
          <a:bodyPr anchor="t"/>
          <a:lstStyle>
            <a:lvl1pPr marL="0" indent="0" algn="l">
              <a:buNone/>
              <a:defRPr sz="974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27570" indent="0">
              <a:buNone/>
              <a:defRPr sz="8770">
                <a:solidFill>
                  <a:schemeClr val="tx1">
                    <a:tint val="75000"/>
                  </a:schemeClr>
                </a:solidFill>
              </a:defRPr>
            </a:lvl2pPr>
            <a:lvl3pPr marL="4455140" indent="0">
              <a:buNone/>
              <a:defRPr sz="7796">
                <a:solidFill>
                  <a:schemeClr val="tx1">
                    <a:tint val="75000"/>
                  </a:schemeClr>
                </a:solidFill>
              </a:defRPr>
            </a:lvl3pPr>
            <a:lvl4pPr marL="6682710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4pPr>
            <a:lvl5pPr marL="891027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5pPr>
            <a:lvl6pPr marL="1113784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6pPr>
            <a:lvl7pPr marL="1336541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7pPr>
            <a:lvl8pPr marL="1559298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8pPr>
            <a:lvl9pPr marL="17820559" indent="0">
              <a:buNone/>
              <a:defRPr sz="68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2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235" y="2970107"/>
            <a:ext cx="32803135" cy="64352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0237" y="10526870"/>
            <a:ext cx="15958447" cy="18907984"/>
          </a:xfrm>
        </p:spPr>
        <p:txBody>
          <a:bodyPr>
            <a:normAutofit/>
          </a:bodyPr>
          <a:lstStyle>
            <a:lvl1pPr>
              <a:defRPr sz="8770"/>
            </a:lvl1pPr>
            <a:lvl2pPr>
              <a:defRPr sz="7796"/>
            </a:lvl2pPr>
            <a:lvl3pPr>
              <a:defRPr sz="6821"/>
            </a:lvl3pPr>
            <a:lvl4pPr>
              <a:defRPr sz="5847"/>
            </a:lvl4pPr>
            <a:lvl5pPr>
              <a:defRPr sz="5847"/>
            </a:lvl5pPr>
            <a:lvl6pPr>
              <a:defRPr sz="5847"/>
            </a:lvl6pPr>
            <a:lvl7pPr>
              <a:defRPr sz="5847"/>
            </a:lvl7pPr>
            <a:lvl8pPr>
              <a:defRPr sz="5847"/>
            </a:lvl8pPr>
            <a:lvl9pPr>
              <a:defRPr sz="58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994918" y="10526877"/>
            <a:ext cx="15958452" cy="18907988"/>
          </a:xfrm>
        </p:spPr>
        <p:txBody>
          <a:bodyPr>
            <a:normAutofit/>
          </a:bodyPr>
          <a:lstStyle>
            <a:lvl1pPr>
              <a:defRPr sz="8770"/>
            </a:lvl1pPr>
            <a:lvl2pPr>
              <a:defRPr sz="7796"/>
            </a:lvl2pPr>
            <a:lvl3pPr>
              <a:defRPr sz="6821"/>
            </a:lvl3pPr>
            <a:lvl4pPr>
              <a:defRPr sz="5847"/>
            </a:lvl4pPr>
            <a:lvl5pPr>
              <a:defRPr sz="5847"/>
            </a:lvl5pPr>
            <a:lvl6pPr>
              <a:defRPr sz="5847"/>
            </a:lvl6pPr>
            <a:lvl7pPr>
              <a:defRPr sz="5847"/>
            </a:lvl7pPr>
            <a:lvl8pPr>
              <a:defRPr sz="5847"/>
            </a:lvl8pPr>
            <a:lvl9pPr>
              <a:defRPr sz="58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233" y="2970107"/>
            <a:ext cx="32803129" cy="643523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230" y="10528789"/>
            <a:ext cx="15971691" cy="2807677"/>
          </a:xfrm>
        </p:spPr>
        <p:txBody>
          <a:bodyPr anchor="b">
            <a:noAutofit/>
          </a:bodyPr>
          <a:lstStyle>
            <a:lvl1pPr marL="0" indent="0">
              <a:buNone/>
              <a:defRPr sz="11693" b="0"/>
            </a:lvl1pPr>
            <a:lvl2pPr marL="2227570" indent="0">
              <a:buNone/>
              <a:defRPr sz="9744" b="1"/>
            </a:lvl2pPr>
            <a:lvl3pPr marL="4455140" indent="0">
              <a:buNone/>
              <a:defRPr sz="8770" b="1"/>
            </a:lvl3pPr>
            <a:lvl4pPr marL="6682710" indent="0">
              <a:buNone/>
              <a:defRPr sz="7796" b="1"/>
            </a:lvl4pPr>
            <a:lvl5pPr marL="8910279" indent="0">
              <a:buNone/>
              <a:defRPr sz="7796" b="1"/>
            </a:lvl5pPr>
            <a:lvl6pPr marL="11137849" indent="0">
              <a:buNone/>
              <a:defRPr sz="7796" b="1"/>
            </a:lvl6pPr>
            <a:lvl7pPr marL="13365419" indent="0">
              <a:buNone/>
              <a:defRPr sz="7796" b="1"/>
            </a:lvl7pPr>
            <a:lvl8pPr marL="15592989" indent="0">
              <a:buNone/>
              <a:defRPr sz="7796" b="1"/>
            </a:lvl8pPr>
            <a:lvl9pPr marL="17820559" indent="0">
              <a:buNone/>
              <a:defRPr sz="77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50230" y="13336473"/>
            <a:ext cx="15971691" cy="1609839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981668" y="10528789"/>
            <a:ext cx="15971691" cy="2807677"/>
          </a:xfrm>
        </p:spPr>
        <p:txBody>
          <a:bodyPr anchor="b">
            <a:noAutofit/>
          </a:bodyPr>
          <a:lstStyle>
            <a:lvl1pPr marL="0" indent="0">
              <a:buNone/>
              <a:defRPr sz="11693" b="0"/>
            </a:lvl1pPr>
            <a:lvl2pPr marL="2227570" indent="0">
              <a:buNone/>
              <a:defRPr sz="9744" b="1"/>
            </a:lvl2pPr>
            <a:lvl3pPr marL="4455140" indent="0">
              <a:buNone/>
              <a:defRPr sz="8770" b="1"/>
            </a:lvl3pPr>
            <a:lvl4pPr marL="6682710" indent="0">
              <a:buNone/>
              <a:defRPr sz="7796" b="1"/>
            </a:lvl4pPr>
            <a:lvl5pPr marL="8910279" indent="0">
              <a:buNone/>
              <a:defRPr sz="7796" b="1"/>
            </a:lvl5pPr>
            <a:lvl6pPr marL="11137849" indent="0">
              <a:buNone/>
              <a:defRPr sz="7796" b="1"/>
            </a:lvl6pPr>
            <a:lvl7pPr marL="13365419" indent="0">
              <a:buNone/>
              <a:defRPr sz="7796" b="1"/>
            </a:lvl7pPr>
            <a:lvl8pPr marL="15592989" indent="0">
              <a:buNone/>
              <a:defRPr sz="7796" b="1"/>
            </a:lvl8pPr>
            <a:lvl9pPr marL="17820559" indent="0">
              <a:buNone/>
              <a:defRPr sz="77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981668" y="13336473"/>
            <a:ext cx="15971691" cy="1609839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8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230" y="2970107"/>
            <a:ext cx="32803135" cy="64352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2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3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230" y="7301532"/>
            <a:ext cx="14418847" cy="6228970"/>
          </a:xfrm>
        </p:spPr>
        <p:txBody>
          <a:bodyPr anchor="b">
            <a:normAutofit/>
          </a:bodyPr>
          <a:lstStyle>
            <a:lvl1pPr>
              <a:defRPr sz="97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5310" y="2508832"/>
            <a:ext cx="17498052" cy="2692602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0230" y="13530500"/>
            <a:ext cx="14418847" cy="12592010"/>
          </a:xfrm>
        </p:spPr>
        <p:txBody>
          <a:bodyPr>
            <a:normAutofit/>
          </a:bodyPr>
          <a:lstStyle>
            <a:lvl1pPr marL="0" indent="0">
              <a:buNone/>
              <a:defRPr sz="6821"/>
            </a:lvl1pPr>
            <a:lvl2pPr marL="1670677" indent="0">
              <a:buNone/>
              <a:defRPr sz="5116"/>
            </a:lvl2pPr>
            <a:lvl3pPr marL="3341355" indent="0">
              <a:buNone/>
              <a:defRPr sz="4385"/>
            </a:lvl3pPr>
            <a:lvl4pPr marL="5012032" indent="0">
              <a:buNone/>
              <a:defRPr sz="3654"/>
            </a:lvl4pPr>
            <a:lvl5pPr marL="6682710" indent="0">
              <a:buNone/>
              <a:defRPr sz="3654"/>
            </a:lvl5pPr>
            <a:lvl6pPr marL="8353387" indent="0">
              <a:buNone/>
              <a:defRPr sz="3654"/>
            </a:lvl6pPr>
            <a:lvl7pPr marL="10024064" indent="0">
              <a:buNone/>
              <a:defRPr sz="3654"/>
            </a:lvl7pPr>
            <a:lvl8pPr marL="11694742" indent="0">
              <a:buNone/>
              <a:defRPr sz="3654"/>
            </a:lvl8pPr>
            <a:lvl9pPr marL="13365419" indent="0">
              <a:buNone/>
              <a:defRPr sz="365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0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230" y="23389590"/>
            <a:ext cx="32803135" cy="2761273"/>
          </a:xfrm>
        </p:spPr>
        <p:txBody>
          <a:bodyPr anchor="b">
            <a:normAutofit/>
          </a:bodyPr>
          <a:lstStyle>
            <a:lvl1pPr algn="l">
              <a:defRPr sz="11693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50230" y="2970107"/>
            <a:ext cx="32803135" cy="18737193"/>
          </a:xfrm>
        </p:spPr>
        <p:txBody>
          <a:bodyPr anchor="t">
            <a:normAutofit/>
          </a:bodyPr>
          <a:lstStyle>
            <a:lvl1pPr marL="0" indent="0" algn="ctr">
              <a:buNone/>
              <a:defRPr sz="7796"/>
            </a:lvl1pPr>
            <a:lvl2pPr marL="2227570" indent="0">
              <a:buNone/>
              <a:defRPr sz="7796"/>
            </a:lvl2pPr>
            <a:lvl3pPr marL="4455140" indent="0">
              <a:buNone/>
              <a:defRPr sz="7796"/>
            </a:lvl3pPr>
            <a:lvl4pPr marL="6682710" indent="0">
              <a:buNone/>
              <a:defRPr sz="7796"/>
            </a:lvl4pPr>
            <a:lvl5pPr marL="8910279" indent="0">
              <a:buNone/>
              <a:defRPr sz="7796"/>
            </a:lvl5pPr>
            <a:lvl6pPr marL="11137849" indent="0">
              <a:buNone/>
              <a:defRPr sz="7796"/>
            </a:lvl6pPr>
            <a:lvl7pPr marL="13365419" indent="0">
              <a:buNone/>
              <a:defRPr sz="7796"/>
            </a:lvl7pPr>
            <a:lvl8pPr marL="15592989" indent="0">
              <a:buNone/>
              <a:defRPr sz="7796"/>
            </a:lvl8pPr>
            <a:lvl9pPr marL="17820559" indent="0">
              <a:buNone/>
              <a:defRPr sz="779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0230" y="26150863"/>
            <a:ext cx="32803135" cy="3283995"/>
          </a:xfrm>
        </p:spPr>
        <p:txBody>
          <a:bodyPr>
            <a:normAutofit/>
          </a:bodyPr>
          <a:lstStyle>
            <a:lvl1pPr marL="0" indent="0">
              <a:buNone/>
              <a:defRPr sz="5847"/>
            </a:lvl1pPr>
            <a:lvl2pPr marL="2227570" indent="0">
              <a:buNone/>
              <a:defRPr sz="5847"/>
            </a:lvl2pPr>
            <a:lvl3pPr marL="4455140" indent="0">
              <a:buNone/>
              <a:defRPr sz="4872"/>
            </a:lvl3pPr>
            <a:lvl4pPr marL="6682710" indent="0">
              <a:buNone/>
              <a:defRPr sz="4385"/>
            </a:lvl4pPr>
            <a:lvl5pPr marL="8910279" indent="0">
              <a:buNone/>
              <a:defRPr sz="4385"/>
            </a:lvl5pPr>
            <a:lvl6pPr marL="11137849" indent="0">
              <a:buNone/>
              <a:defRPr sz="4385"/>
            </a:lvl6pPr>
            <a:lvl7pPr marL="13365419" indent="0">
              <a:buNone/>
              <a:defRPr sz="4385"/>
            </a:lvl7pPr>
            <a:lvl8pPr marL="15592989" indent="0">
              <a:buNone/>
              <a:defRPr sz="4385"/>
            </a:lvl8pPr>
            <a:lvl9pPr marL="17820559" indent="0">
              <a:buNone/>
              <a:defRPr sz="438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9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43753" y="-41256"/>
            <a:ext cx="47386878" cy="33496211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50233" y="2970107"/>
            <a:ext cx="32803129" cy="6435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0230" y="10526877"/>
            <a:ext cx="32803135" cy="1890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32797" y="29434866"/>
            <a:ext cx="3535395" cy="1778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0232" y="29434866"/>
            <a:ext cx="23890176" cy="1778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304206" y="29434866"/>
            <a:ext cx="2649164" cy="1778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85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1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2227570" rtl="0" eaLnBrk="1" latinLnBrk="0" hangingPunct="1">
        <a:spcBef>
          <a:spcPct val="0"/>
        </a:spcBef>
        <a:buNone/>
        <a:defRPr sz="1754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70677" indent="-1670677" algn="l" defTabSz="2227570" rtl="0" eaLnBrk="1" latinLnBrk="0" hangingPunct="1">
        <a:spcBef>
          <a:spcPts val="487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87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619801" indent="-1392231" algn="l" defTabSz="2227570" rtl="0" eaLnBrk="1" latinLnBrk="0" hangingPunct="1">
        <a:spcBef>
          <a:spcPts val="487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7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568925" indent="-1113785" algn="l" defTabSz="2227570" rtl="0" eaLnBrk="1" latinLnBrk="0" hangingPunct="1">
        <a:spcBef>
          <a:spcPts val="487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682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796494" indent="-1113785" algn="l" defTabSz="2227570" rtl="0" eaLnBrk="1" latinLnBrk="0" hangingPunct="1">
        <a:spcBef>
          <a:spcPts val="487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84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024064" indent="-1113785" algn="l" defTabSz="2227570" rtl="0" eaLnBrk="1" latinLnBrk="0" hangingPunct="1">
        <a:spcBef>
          <a:spcPts val="487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84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251634" indent="-1113785" algn="l" defTabSz="2227570" rtl="0" eaLnBrk="1" latinLnBrk="0" hangingPunct="1">
        <a:spcBef>
          <a:spcPts val="487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84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479204" indent="-1113785" algn="l" defTabSz="2227570" rtl="0" eaLnBrk="1" latinLnBrk="0" hangingPunct="1">
        <a:spcBef>
          <a:spcPts val="487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84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706774" indent="-1113785" algn="l" defTabSz="2227570" rtl="0" eaLnBrk="1" latinLnBrk="0" hangingPunct="1">
        <a:spcBef>
          <a:spcPts val="487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84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8934344" indent="-1113785" algn="l" defTabSz="2227570" rtl="0" eaLnBrk="1" latinLnBrk="0" hangingPunct="1">
        <a:spcBef>
          <a:spcPts val="487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84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27570" rtl="0" eaLnBrk="1" latinLnBrk="0" hangingPunct="1">
        <a:defRPr sz="8770" kern="1200">
          <a:solidFill>
            <a:schemeClr val="tx1"/>
          </a:solidFill>
          <a:latin typeface="+mn-lt"/>
          <a:ea typeface="+mn-ea"/>
          <a:cs typeface="+mn-cs"/>
        </a:defRPr>
      </a:lvl1pPr>
      <a:lvl2pPr marL="2227570" algn="l" defTabSz="2227570" rtl="0" eaLnBrk="1" latinLnBrk="0" hangingPunct="1">
        <a:defRPr sz="8770" kern="1200">
          <a:solidFill>
            <a:schemeClr val="tx1"/>
          </a:solidFill>
          <a:latin typeface="+mn-lt"/>
          <a:ea typeface="+mn-ea"/>
          <a:cs typeface="+mn-cs"/>
        </a:defRPr>
      </a:lvl2pPr>
      <a:lvl3pPr marL="4455140" algn="l" defTabSz="2227570" rtl="0" eaLnBrk="1" latinLnBrk="0" hangingPunct="1">
        <a:defRPr sz="8770" kern="1200">
          <a:solidFill>
            <a:schemeClr val="tx1"/>
          </a:solidFill>
          <a:latin typeface="+mn-lt"/>
          <a:ea typeface="+mn-ea"/>
          <a:cs typeface="+mn-cs"/>
        </a:defRPr>
      </a:lvl3pPr>
      <a:lvl4pPr marL="6682710" algn="l" defTabSz="2227570" rtl="0" eaLnBrk="1" latinLnBrk="0" hangingPunct="1">
        <a:defRPr sz="8770" kern="1200">
          <a:solidFill>
            <a:schemeClr val="tx1"/>
          </a:solidFill>
          <a:latin typeface="+mn-lt"/>
          <a:ea typeface="+mn-ea"/>
          <a:cs typeface="+mn-cs"/>
        </a:defRPr>
      </a:lvl4pPr>
      <a:lvl5pPr marL="8910279" algn="l" defTabSz="2227570" rtl="0" eaLnBrk="1" latinLnBrk="0" hangingPunct="1">
        <a:defRPr sz="8770" kern="1200">
          <a:solidFill>
            <a:schemeClr val="tx1"/>
          </a:solidFill>
          <a:latin typeface="+mn-lt"/>
          <a:ea typeface="+mn-ea"/>
          <a:cs typeface="+mn-cs"/>
        </a:defRPr>
      </a:lvl5pPr>
      <a:lvl6pPr marL="11137849" algn="l" defTabSz="2227570" rtl="0" eaLnBrk="1" latinLnBrk="0" hangingPunct="1">
        <a:defRPr sz="8770" kern="1200">
          <a:solidFill>
            <a:schemeClr val="tx1"/>
          </a:solidFill>
          <a:latin typeface="+mn-lt"/>
          <a:ea typeface="+mn-ea"/>
          <a:cs typeface="+mn-cs"/>
        </a:defRPr>
      </a:lvl6pPr>
      <a:lvl7pPr marL="13365419" algn="l" defTabSz="2227570" rtl="0" eaLnBrk="1" latinLnBrk="0" hangingPunct="1">
        <a:defRPr sz="8770" kern="1200">
          <a:solidFill>
            <a:schemeClr val="tx1"/>
          </a:solidFill>
          <a:latin typeface="+mn-lt"/>
          <a:ea typeface="+mn-ea"/>
          <a:cs typeface="+mn-cs"/>
        </a:defRPr>
      </a:lvl7pPr>
      <a:lvl8pPr marL="15592989" algn="l" defTabSz="2227570" rtl="0" eaLnBrk="1" latinLnBrk="0" hangingPunct="1">
        <a:defRPr sz="8770" kern="1200">
          <a:solidFill>
            <a:schemeClr val="tx1"/>
          </a:solidFill>
          <a:latin typeface="+mn-lt"/>
          <a:ea typeface="+mn-ea"/>
          <a:cs typeface="+mn-cs"/>
        </a:defRPr>
      </a:lvl8pPr>
      <a:lvl9pPr marL="17820559" algn="l" defTabSz="2227570" rtl="0" eaLnBrk="1" latinLnBrk="0" hangingPunct="1">
        <a:defRPr sz="8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8188" y="2440795"/>
            <a:ext cx="30110784" cy="8021149"/>
          </a:xfrm>
        </p:spPr>
        <p:txBody>
          <a:bodyPr/>
          <a:lstStyle/>
          <a:p>
            <a:pPr algn="l"/>
            <a:r>
              <a:rPr lang="ru-RU" altLang="ru-RU" dirty="0"/>
              <a:t>Первый вопрос повестки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8188" y="12421366"/>
            <a:ext cx="31781032" cy="9872576"/>
          </a:xfrm>
        </p:spPr>
        <p:txBody>
          <a:bodyPr>
            <a:normAutofit/>
          </a:bodyPr>
          <a:lstStyle/>
          <a:p>
            <a:pPr lvl="0" algn="l"/>
            <a:r>
              <a:rPr lang="ru-RU" sz="9600" dirty="0"/>
              <a:t>Рассмотрение эскизного проекта реконструкция нежилого здания под кафе, расположенного по адресу: Российская Федерация, Иркутская область, город Саянск, микрорайон Строителей, в районе жилого дома № 16.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285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81674" y="3270505"/>
            <a:ext cx="30110784" cy="4262409"/>
          </a:xfrm>
          <a:prstGeom prst="rect">
            <a:avLst/>
          </a:prstGeom>
        </p:spPr>
        <p:txBody>
          <a:bodyPr/>
          <a:lstStyle>
            <a:lvl1pPr algn="l" defTabSz="2227570" rtl="0" eaLnBrk="1" latinLnBrk="0" hangingPunct="1">
              <a:spcBef>
                <a:spcPct val="0"/>
              </a:spcBef>
              <a:buNone/>
              <a:defRPr sz="1754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dirty="0" smtClean="0"/>
              <a:t>Второй вопрос повестки</a:t>
            </a:r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708987" y="9547538"/>
            <a:ext cx="33433069" cy="12615777"/>
          </a:xfrm>
          <a:prstGeom prst="rect">
            <a:avLst/>
          </a:prstGeom>
        </p:spPr>
        <p:txBody>
          <a:bodyPr>
            <a:normAutofit/>
          </a:bodyPr>
          <a:lstStyle>
            <a:lvl1pPr marL="1670677" indent="-1670677" algn="l" defTabSz="2227570" rtl="0" eaLnBrk="1" latinLnBrk="0" hangingPunct="1">
              <a:spcBef>
                <a:spcPts val="487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877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19801" indent="-1392231" algn="l" defTabSz="2227570" rtl="0" eaLnBrk="1" latinLnBrk="0" hangingPunct="1">
              <a:spcBef>
                <a:spcPts val="487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779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568925" indent="-1113785" algn="l" defTabSz="2227570" rtl="0" eaLnBrk="1" latinLnBrk="0" hangingPunct="1">
              <a:spcBef>
                <a:spcPts val="487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682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96494" indent="-1113785" algn="l" defTabSz="2227570" rtl="0" eaLnBrk="1" latinLnBrk="0" hangingPunct="1">
              <a:spcBef>
                <a:spcPts val="487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584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024064" indent="-1113785" algn="l" defTabSz="2227570" rtl="0" eaLnBrk="1" latinLnBrk="0" hangingPunct="1">
              <a:spcBef>
                <a:spcPts val="487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584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251634" indent="-1113785" algn="l" defTabSz="2227570" rtl="0" eaLnBrk="1" latinLnBrk="0" hangingPunct="1">
              <a:spcBef>
                <a:spcPts val="487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584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479204" indent="-1113785" algn="l" defTabSz="2227570" rtl="0" eaLnBrk="1" latinLnBrk="0" hangingPunct="1">
              <a:spcBef>
                <a:spcPts val="487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584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706774" indent="-1113785" algn="l" defTabSz="2227570" rtl="0" eaLnBrk="1" latinLnBrk="0" hangingPunct="1">
              <a:spcBef>
                <a:spcPts val="487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584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934344" indent="-1113785" algn="l" defTabSz="2227570" rtl="0" eaLnBrk="1" latinLnBrk="0" hangingPunct="1">
              <a:spcBef>
                <a:spcPts val="487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584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9600" dirty="0"/>
              <a:t>Рассмотрение эскизного проекта наружная отделка фасадов нежилого здания (замена кровли), расположенного по адресу: Российская Федерация, Иркутская область, город Саянск, микрорайон Юбилейный, № 38.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513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4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06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08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86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71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1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4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</TotalTime>
  <Words>69</Words>
  <Application>Microsoft Office PowerPoint</Application>
  <PresentationFormat>Произвольный</PresentationFormat>
  <Paragraphs>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Грань</vt:lpstr>
      <vt:lpstr>Первый вопрос повестки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cp:keywords/>
  <dc:description>generated using python-pptx</dc:description>
  <cp:lastModifiedBy>User</cp:lastModifiedBy>
  <cp:revision>4</cp:revision>
  <dcterms:created xsi:type="dcterms:W3CDTF">2013-01-27T09:14:16Z</dcterms:created>
  <dcterms:modified xsi:type="dcterms:W3CDTF">2025-06-19T08:51:17Z</dcterms:modified>
  <cp:category/>
</cp:coreProperties>
</file>