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4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84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148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38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569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642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602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70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787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73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353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188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76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99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737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2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8E7B8-9686-4F75-95FF-B76D3FCAE18C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28AC95F-5325-4E92-A569-C4B7D3A40B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32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4500" y="62144"/>
            <a:ext cx="9078897" cy="245911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Объект: Благоустройство </a:t>
            </a:r>
            <a:br>
              <a:rPr lang="ru-RU" sz="4000" b="1" dirty="0" smtClean="0"/>
            </a:br>
            <a:r>
              <a:rPr lang="ru-RU" sz="4000" b="1" dirty="0" smtClean="0"/>
              <a:t>«Сквера Учителя»</a:t>
            </a:r>
            <a:endParaRPr lang="ru-RU" sz="4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38291" y="3468876"/>
            <a:ext cx="7800513" cy="3313664"/>
          </a:xfrm>
        </p:spPr>
        <p:txBody>
          <a:bodyPr>
            <a:normAutofit fontScale="25000" lnSpcReduction="20000"/>
          </a:bodyPr>
          <a:lstStyle/>
          <a:p>
            <a:r>
              <a:rPr lang="ru-RU" sz="11200" b="1" dirty="0" smtClean="0"/>
              <a:t>По адресу: Иркутская область, г. Саянск, микрорайон Солнечный</a:t>
            </a:r>
          </a:p>
          <a:p>
            <a:endParaRPr lang="ru-RU" sz="11200" b="1" dirty="0" smtClean="0"/>
          </a:p>
          <a:p>
            <a:r>
              <a:rPr lang="ru-RU" sz="11200" b="1" dirty="0" smtClean="0"/>
              <a:t>Проектная документация</a:t>
            </a:r>
          </a:p>
          <a:p>
            <a:endParaRPr lang="ru-RU" sz="11200" b="1" dirty="0" smtClean="0"/>
          </a:p>
          <a:p>
            <a:r>
              <a:rPr lang="ru-RU" sz="11200" b="1" dirty="0" smtClean="0"/>
              <a:t>Эскизный проект</a:t>
            </a:r>
          </a:p>
          <a:p>
            <a:endParaRPr lang="ru-RU" sz="8000" dirty="0" smtClean="0"/>
          </a:p>
          <a:p>
            <a:r>
              <a:rPr lang="ru-RU" sz="8000" dirty="0" smtClean="0"/>
              <a:t>г. Саянск 2025</a:t>
            </a:r>
          </a:p>
          <a:p>
            <a:endParaRPr lang="ru-RU" sz="8000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г. Саянск 2025г.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665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11" y="115409"/>
            <a:ext cx="10866269" cy="6676209"/>
          </a:xfrm>
        </p:spPr>
      </p:pic>
    </p:spTree>
    <p:extLst>
      <p:ext uri="{BB962C8B-B14F-4D97-AF65-F5344CB8AC3E}">
        <p14:creationId xmlns:p14="http://schemas.microsoft.com/office/powerpoint/2010/main" val="22469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70" y="79900"/>
            <a:ext cx="11088210" cy="6684884"/>
          </a:xfrm>
        </p:spPr>
      </p:pic>
    </p:spTree>
    <p:extLst>
      <p:ext uri="{BB962C8B-B14F-4D97-AF65-F5344CB8AC3E}">
        <p14:creationId xmlns:p14="http://schemas.microsoft.com/office/powerpoint/2010/main" val="336159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80" y="106532"/>
            <a:ext cx="10786369" cy="6631619"/>
          </a:xfrm>
        </p:spPr>
      </p:pic>
    </p:spTree>
    <p:extLst>
      <p:ext uri="{BB962C8B-B14F-4D97-AF65-F5344CB8AC3E}">
        <p14:creationId xmlns:p14="http://schemas.microsoft.com/office/powerpoint/2010/main" val="4554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49" y="62144"/>
            <a:ext cx="11123720" cy="6729181"/>
          </a:xfrm>
        </p:spPr>
      </p:pic>
    </p:spTree>
    <p:extLst>
      <p:ext uri="{BB962C8B-B14F-4D97-AF65-F5344CB8AC3E}">
        <p14:creationId xmlns:p14="http://schemas.microsoft.com/office/powerpoint/2010/main" val="328442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18" y="346229"/>
            <a:ext cx="7446738" cy="531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45" y="353844"/>
            <a:ext cx="7106427" cy="5753994"/>
          </a:xfrm>
        </p:spPr>
      </p:pic>
    </p:spTree>
    <p:extLst>
      <p:ext uri="{BB962C8B-B14F-4D97-AF65-F5344CB8AC3E}">
        <p14:creationId xmlns:p14="http://schemas.microsoft.com/office/powerpoint/2010/main" val="60646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</TotalTime>
  <Words>25</Words>
  <Application>Microsoft Office PowerPoint</Application>
  <PresentationFormat>Широкоэкранный</PresentationFormat>
  <Paragraphs>12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 Объект: Благоустройство  «Сквера Учителя»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Объект: Благоустройство  «Сквера Учителя»</dc:title>
  <dc:creator>User</dc:creator>
  <cp:lastModifiedBy>User</cp:lastModifiedBy>
  <cp:revision>8</cp:revision>
  <dcterms:created xsi:type="dcterms:W3CDTF">2025-04-08T02:15:52Z</dcterms:created>
  <dcterms:modified xsi:type="dcterms:W3CDTF">2025-04-08T05:54:44Z</dcterms:modified>
</cp:coreProperties>
</file>