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9" r:id="rId14"/>
    <p:sldId id="270" r:id="rId15"/>
  </p:sldIdLst>
  <p:sldSz cx="47253525" cy="33413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3" d="100"/>
          <a:sy n="23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715055" cy="3373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60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7"/>
            <a:ext cx="47253524" cy="334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95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47"/>
            <a:ext cx="47129224" cy="333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16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235691"/>
            <a:ext cx="46921016" cy="331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82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7"/>
            <a:ext cx="47253525" cy="334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9200" y="7766202"/>
            <a:ext cx="40233600" cy="7571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Замена фасада нежилого помещения </a:t>
            </a:r>
          </a:p>
          <a:p>
            <a:pPr algn="ctr">
              <a:lnSpc>
                <a:spcPct val="150000"/>
              </a:lnSpc>
            </a:pPr>
            <a:r>
              <a:rPr lang="ru-RU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расположенного по адресу:</a:t>
            </a:r>
            <a:r>
              <a:rPr lang="x-none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Российская Федерация, Иркутская область, </a:t>
            </a:r>
            <a:endParaRPr lang="ru-RU" sz="96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x-none" sz="9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город </a:t>
            </a:r>
            <a:r>
              <a:rPr lang="x-none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Саянск, </a:t>
            </a:r>
            <a:r>
              <a:rPr lang="ru-RU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микрорайон Юбилейный, дом 19.</a:t>
            </a:r>
          </a:p>
          <a:p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94436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</Words>
  <Application>Microsoft Office PowerPoint</Application>
  <PresentationFormat>Произвольный</PresentationFormat>
  <Paragraphs>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cp:keywords/>
  <dc:description>generated using python-pptx</dc:description>
  <cp:lastModifiedBy>user</cp:lastModifiedBy>
  <cp:revision>4</cp:revision>
  <dcterms:created xsi:type="dcterms:W3CDTF">2013-01-27T09:14:16Z</dcterms:created>
  <dcterms:modified xsi:type="dcterms:W3CDTF">2026-04-08T07:55:51Z</dcterms:modified>
  <cp:category/>
</cp:coreProperties>
</file>