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</p:sldIdLst>
  <p:sldSz cx="47253525" cy="334137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23" d="100"/>
          <a:sy n="23" d="100"/>
        </p:scale>
        <p:origin x="1386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6/22/2026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7253525" cy="334137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0</Words>
  <Application>Microsoft Office PowerPoint</Application>
  <PresentationFormat>Произвольный</PresentationFormat>
  <Paragraphs>0</Paragraphs>
  <Slides>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9</vt:i4>
      </vt:variant>
    </vt:vector>
  </HeadingPairs>
  <TitlesOfParts>
    <vt:vector size="12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subject/>
  <dc:creator>Admin</dc:creator>
  <cp:keywords/>
  <dc:description>generated using python-pptx</dc:description>
  <cp:lastModifiedBy>Admin</cp:lastModifiedBy>
  <cp:revision>2</cp:revision>
  <dcterms:created xsi:type="dcterms:W3CDTF">2013-01-27T09:14:16Z</dcterms:created>
  <dcterms:modified xsi:type="dcterms:W3CDTF">2026-06-22T11:35:50Z</dcterms:modified>
  <cp:category/>
</cp:coreProperties>
</file>