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72" r:id="rId16"/>
    <p:sldId id="274" r:id="rId17"/>
    <p:sldId id="275" r:id="rId18"/>
    <p:sldId id="273" r:id="rId19"/>
    <p:sldId id="276" r:id="rId20"/>
    <p:sldId id="277" r:id="rId21"/>
    <p:sldId id="285" r:id="rId22"/>
    <p:sldId id="284" r:id="rId23"/>
    <p:sldId id="283" r:id="rId24"/>
    <p:sldId id="282" r:id="rId25"/>
    <p:sldId id="281" r:id="rId26"/>
    <p:sldId id="280" r:id="rId27"/>
    <p:sldId id="279" r:id="rId28"/>
    <p:sldId id="278" r:id="rId29"/>
    <p:sldId id="286" r:id="rId30"/>
    <p:sldId id="292" r:id="rId31"/>
    <p:sldId id="291" r:id="rId32"/>
    <p:sldId id="290" r:id="rId33"/>
    <p:sldId id="289" r:id="rId34"/>
    <p:sldId id="288" r:id="rId35"/>
    <p:sldId id="287" r:id="rId36"/>
    <p:sldId id="299" r:id="rId37"/>
    <p:sldId id="298" r:id="rId38"/>
    <p:sldId id="297" r:id="rId39"/>
    <p:sldId id="296" r:id="rId40"/>
    <p:sldId id="295" r:id="rId41"/>
    <p:sldId id="294" r:id="rId42"/>
    <p:sldId id="293" r:id="rId43"/>
    <p:sldId id="300" r:id="rId44"/>
    <p:sldId id="301" r:id="rId45"/>
    <p:sldId id="302" r:id="rId46"/>
    <p:sldId id="303" r:id="rId47"/>
    <p:sldId id="304" r:id="rId48"/>
  </p:sldIdLst>
  <p:sldSz cx="47253525" cy="334137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5" d="100"/>
          <a:sy n="15" d="100"/>
        </p:scale>
        <p:origin x="1404" y="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42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60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29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869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82" y="-686"/>
            <a:ext cx="47260288" cy="3341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074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949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77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97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86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85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089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1580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727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956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1855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3460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238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0181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7933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7200"/>
            <a:ext cx="47253525" cy="334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20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662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969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6108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3909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0138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132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3990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989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804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2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265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0802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898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674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9750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905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9842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52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Произвольный</PresentationFormat>
  <Paragraphs>0</Paragraphs>
  <Slides>47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0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Admin</dc:creator>
  <cp:keywords/>
  <dc:description>generated using python-pptx</dc:description>
  <cp:lastModifiedBy>user</cp:lastModifiedBy>
  <cp:revision>5</cp:revision>
  <dcterms:created xsi:type="dcterms:W3CDTF">2013-01-27T09:14:16Z</dcterms:created>
  <dcterms:modified xsi:type="dcterms:W3CDTF">2026-03-30T00:06:28Z</dcterms:modified>
  <cp:category/>
</cp:coreProperties>
</file>