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6666"/>
    <a:srgbClr val="FF6600"/>
    <a:srgbClr val="009999"/>
    <a:srgbClr val="003366"/>
    <a:srgbClr val="FB911D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50" d="100"/>
          <a:sy n="150" d="100"/>
        </p:scale>
        <p:origin x="510" y="-1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49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63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01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568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5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01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77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21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96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4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2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16556-29AD-44B1-8A1C-ABE338D926E3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61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hyperlink" Target="mailto:econadzor@govirk.ru" TargetMode="External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85256"/>
            <a:ext cx="9178938" cy="698980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6" t="-19" r="18303"/>
          <a:stretch/>
        </p:blipFill>
        <p:spPr>
          <a:xfrm>
            <a:off x="3267560" y="-85256"/>
            <a:ext cx="5804363" cy="4733726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6730550" y="166493"/>
            <a:ext cx="20849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Межрегиональное управление </a:t>
            </a:r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Росприроднадзора по Иркутской </a:t>
            </a:r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и БПТ, 664025.,г</a:t>
            </a:r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Иркутск, ул</a:t>
            </a:r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Российская, </a:t>
            </a:r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 17, тел.: (</a:t>
            </a:r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3952) </a:t>
            </a:r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33-52-89, </a:t>
            </a:r>
            <a:endParaRPr lang="en-US" sz="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en-US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 </a:t>
            </a:r>
            <a:r>
              <a:rPr lang="en-US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rpn38@rpn.gov.ru</a:t>
            </a:r>
            <a:endParaRPr lang="ru-RU" sz="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ÐÐ»Ð°Ð²Ð½Ð°Ñ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672" y="258380"/>
            <a:ext cx="380447" cy="36434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6262777" y="867596"/>
            <a:ext cx="26847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экологический надзор (геология и охрана недр,  земля (почвы), атмосферный воздух, водные объекты, оборот отходов, охрана озера Байкал, федеральные ООПТ, обращение озоноразрушающих средств, экологическая экспертиза, контроль радиационной обстановки, государственный мониторинг окружающей среды и др.)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262777" y="6075276"/>
            <a:ext cx="28812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экологический надзор (геология и охрана недр, атмосферный воздух, водные объекты, оборот отходов, охрана озера Байкал, региональные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ООПТ,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 экспертиза, контроль радиационной обстановки,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окружающей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 и др.).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98988" y="3513980"/>
            <a:ext cx="240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(надзор) в области рыболовства и сохранения водных биоресурсов, надзор за безопасностью судов рыбопромыслового флота при осуществлении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рыболовства и др.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56191" y="5178142"/>
            <a:ext cx="2765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лесного хозяйства, лесопромышленного комплекса, охраны и использования объектов животного мира, в том числе в сфере охоты, сохранения охотничьих ресурсов и среды их обитания, организация и функционирования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заказников регионального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и др.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12440" y="1880494"/>
            <a:ext cx="19211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Россельхознадзора по Иркутской области и Республике Бурятия, 664023, Иркутск-23, а/я 85 факс: 8 (3952) 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55-95-19</a:t>
            </a:r>
          </a:p>
          <a:p>
            <a:pPr algn="ctr"/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rshn12@fsvps.gov.ru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Рисунок 20" descr="*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611" y="2010572"/>
            <a:ext cx="375285" cy="40195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6348611" y="2644169"/>
            <a:ext cx="25848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надзор (ветеринария, обращение лекарств для ветеринарии, карантин и защита растений, обращение с пестицидами и агрохимикатами, плодородие почв, качество и безопасность зерна, крупы и др., земли сельскохозяйственного назначения, защита населения от болезней, семена сельскохозяйственных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растений и </a:t>
            </a:r>
            <a:r>
              <a:rPr lang="ru-R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34829" y="6013721"/>
            <a:ext cx="270232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69875" algn="l"/>
              </a:tabLst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20" t="19526" r="47347" b="57441"/>
          <a:stretch/>
        </p:blipFill>
        <p:spPr>
          <a:xfrm>
            <a:off x="715447" y="4292567"/>
            <a:ext cx="5696231" cy="1138025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4073782" y="1034222"/>
            <a:ext cx="17830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 по Иркутской области, адрес: 664003, г. Иркутск, ул. Карла Маркса, д. 8</a:t>
            </a:r>
          </a:p>
          <a:p>
            <a:pPr algn="ctr"/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ел.: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(3952) 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24-33-67,</a:t>
            </a:r>
          </a:p>
          <a:p>
            <a:pPr algn="ctr"/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mail@38.rospotrebnadzor.ru</a:t>
            </a:r>
            <a:endParaRPr lang="ru-RU" sz="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Рисунок 32" descr="http://oporayar.ru/wp-content/uploads/2017/07/%D0%B3%D0%B5%D1%80%D0%B1-%D0%A0%D0%BE%D1%81%D0%BF%D0%BE%D1%82%D1%80%D0%B5%D0%B1%D0%BD%D0%B0%D0%B4%D0%B7%D0%BE%D1%80%D0%B0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53" r="18518"/>
          <a:stretch/>
        </p:blipFill>
        <p:spPr bwMode="auto">
          <a:xfrm>
            <a:off x="3684304" y="1107815"/>
            <a:ext cx="340995" cy="3270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4" name="Прямоугольник 33"/>
          <p:cNvSpPr/>
          <p:nvPr/>
        </p:nvSpPr>
        <p:spPr>
          <a:xfrm>
            <a:off x="3318918" y="1821703"/>
            <a:ext cx="2686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санитарно-эпидемиологический надзор (исследование и испытание проб, образцов воздуха, воды и почвы и др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363188" y="4393667"/>
            <a:ext cx="25988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перераспределения стока поверхностных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пополнение подземных водных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объектов, предотвращение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негативного воздействия вод и ликвидация его последствий, охрана и использование водоёмов, используемых в том числе, для питьевого и хозбытового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водоснабжения и др.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86440" y="5977099"/>
            <a:ext cx="3232478" cy="830748"/>
          </a:xfrm>
          <a:prstGeom prst="rightArrow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9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контрольно-надзорные </a:t>
            </a:r>
            <a:r>
              <a:rPr lang="ru-RU" sz="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</a:t>
            </a:r>
            <a:r>
              <a:rPr lang="ru-RU" sz="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охраны природы, </a:t>
            </a:r>
            <a:r>
              <a:rPr lang="ru-RU" sz="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на </a:t>
            </a:r>
            <a:r>
              <a:rPr lang="ru-RU" sz="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Иркутской области</a:t>
            </a:r>
          </a:p>
          <a:p>
            <a:pPr algn="ctr"/>
            <a:endParaRPr lang="ru-RU" sz="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45668" y="-7688"/>
            <a:ext cx="32451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</a:t>
            </a:r>
          </a:p>
          <a:p>
            <a:pPr algn="ctr"/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«Порядок обращения </a:t>
            </a:r>
            <a:r>
              <a:rPr lang="ru-RU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органы прокуратуры</a:t>
            </a:r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11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контролирующие </a:t>
            </a:r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в сфере природопользования»</a:t>
            </a:r>
          </a:p>
          <a:p>
            <a:pPr algn="ctr"/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41586" y="2749101"/>
            <a:ext cx="298253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900"/>
              </a:lnSpc>
            </a:pP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Байкальская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664007, Иркутская область, г. Иркутск, ул. Дзержинского,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46, тел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: 8(3952)43-63-16, </a:t>
            </a:r>
            <a:r>
              <a: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bmpp@281.</a:t>
            </a:r>
            <a:r>
              <a:rPr lang="en-US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mailop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Братская межрайонная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665729, г. Братск,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Маршала Жукова, 3 помещение 1004 </a:t>
            </a:r>
            <a:endParaRPr lang="ru-RU" sz="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ел.: 8(3953) 46-38-11, 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brmpp@baikalproc.ru</a:t>
            </a:r>
          </a:p>
          <a:p>
            <a:pPr algn="just">
              <a:lnSpc>
                <a:spcPts val="900"/>
              </a:lnSpc>
            </a:pP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Усть-Илимская межрайонная природоохранная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прокуратура, 666687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Иркутская область, г. Усть-Илимск,  пр. Дружбы Народов,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 тел.: 8(39535)6-70-08, 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uimpp@281.</a:t>
            </a:r>
            <a:r>
              <a:rPr lang="en-US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mailop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Ангарская межрайонная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665462, Иркутская область, г. Усолье-Сибирское, ул. Ленина, 44,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8(39543)6-22-05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ampp@281.</a:t>
            </a:r>
            <a:r>
              <a:rPr lang="en-US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mailop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Западно-Байкальская  межрайонная природоохранная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664007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Иркутская область, г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Иркутск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ул. Дзержинского, 46,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тел./ факс: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(3952)43-61-52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43-61-54, 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zbmpp@281.</a:t>
            </a:r>
            <a:r>
              <a:rPr lang="en-US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mailop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Ольхонская межрайонная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666130, Иркутская область, Ольхонский р-н, с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Еланцы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ул. Ленина, 35В,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8(39558)5-20-34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ompp@281.</a:t>
            </a:r>
            <a:r>
              <a:rPr lang="en-US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mailop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baikalproc.ru/wp-content/uploads/2018/01/Genprokuratura-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8" y="8928"/>
            <a:ext cx="732710" cy="80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Прямоугольник 30"/>
          <p:cNvSpPr/>
          <p:nvPr/>
        </p:nvSpPr>
        <p:spPr>
          <a:xfrm>
            <a:off x="141586" y="982402"/>
            <a:ext cx="31089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жители Иркутской области!</a:t>
            </a:r>
          </a:p>
          <a:p>
            <a:pPr indent="180000" algn="just"/>
            <a:r>
              <a:rPr lang="ru-RU" sz="900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</a:t>
            </a:r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 отличается поразительным разнообразием, в котором красота и уникальность озера </a:t>
            </a:r>
            <a:r>
              <a:rPr lang="ru-RU" sz="900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Байкал сочетается с бескрайними таежными пространствами, </a:t>
            </a:r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широкими реками, богатым животным и растительным миром. Необходимость сохранить природные богатства для последующих поколений неоспорима для каждого.</a:t>
            </a:r>
          </a:p>
          <a:p>
            <a:pPr indent="180000" algn="just"/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знаете о случаях нарушения закона в сфере природопользования, то обратитесь письменно или лично в государственные контролирующие органы или органы прокуратуры.</a:t>
            </a:r>
            <a:endParaRPr lang="ru-RU" sz="9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" name="Рисунок 3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91" t="40788" r="19024" b="39562"/>
          <a:stretch/>
        </p:blipFill>
        <p:spPr bwMode="auto">
          <a:xfrm>
            <a:off x="5856838" y="5329205"/>
            <a:ext cx="3155023" cy="9291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6" name="Рисунок 35" descr="http://www.favr.ru/bitrix/templates/voda_inner/pics/title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904" y="3723667"/>
            <a:ext cx="425566" cy="165402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Прямоугольник 39"/>
          <p:cNvSpPr/>
          <p:nvPr/>
        </p:nvSpPr>
        <p:spPr>
          <a:xfrm>
            <a:off x="6800446" y="3640535"/>
            <a:ext cx="19211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</a:t>
            </a:r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водных ресурсов       по Иркутской области </a:t>
            </a:r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664025, г.Иркутск</a:t>
            </a:r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ул.Марата</a:t>
            </a:r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д. 44 факс: (3952) 33-52-34</a:t>
            </a:r>
          </a:p>
          <a:p>
            <a:pPr algn="ctr"/>
            <a:r>
              <a:rPr lang="ru-RU" sz="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irktovr@yandex.ru</a:t>
            </a:r>
          </a:p>
        </p:txBody>
      </p:sp>
      <p:pic>
        <p:nvPicPr>
          <p:cNvPr id="15" name="Рисунок 14" descr="ÐÐ½Ð³Ð°ÑÐ¾-ÐÐ°Ð¹ÐºÐ°Ð»ÑÑÐºÐ¾Ðµ ÑÐµÑÑÐ¸ÑÐ¾ÑÐ¸Ð°Ð»ÑÐ½Ð¾Ðµ  ÑÐ¿ÑÐ°Ð²Ð»ÐµÐ½Ð¸Ðµ Ð¤ÐµÐ´ÐµÑÐ°Ð»ÑÐ½Ð¾Ð³Ð¾ Ð°Ð³ÐµÐ½ÑÑÑÐ²Ð°  Ð¿Ð¾ ÑÑÐ±Ð¾Ð»Ð¾Ð²ÑÑÐ²Ñ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617" y="2834538"/>
            <a:ext cx="376736" cy="42696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4133302" y="2767279"/>
            <a:ext cx="1887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Ангаро-Байкальское управление Росрыболовства, г. </a:t>
            </a:r>
            <a:r>
              <a:rPr lang="ru-RU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Улан-Удэ,</a:t>
            </a:r>
          </a:p>
          <a:p>
            <a:pPr algn="ctr"/>
            <a:r>
              <a:rPr lang="ru-RU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Смолина, д. </a:t>
            </a:r>
            <a:r>
              <a:rPr lang="ru-RU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  <a:p>
            <a:pPr algn="ctr"/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 3012 </a:t>
            </a:r>
            <a:r>
              <a:rPr lang="ru-RU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21-84-83,</a:t>
            </a:r>
          </a:p>
          <a:p>
            <a:pPr algn="ctr"/>
            <a:r>
              <a:rPr lang="ru-RU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info@abtur.fish.gov.ru</a:t>
            </a:r>
            <a:r>
              <a:rPr lang="ru-RU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Рисунок 40" descr="http://irkobl.ru/bitrix/templates/main/images/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211" y="5468973"/>
            <a:ext cx="340995" cy="452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Рисунок 42" descr="http://irkobl.ru/bitrix/templates/main/images/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354" y="26624"/>
            <a:ext cx="340995" cy="45212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Прямоугольник 43"/>
          <p:cNvSpPr/>
          <p:nvPr/>
        </p:nvSpPr>
        <p:spPr>
          <a:xfrm>
            <a:off x="3223086" y="-48951"/>
            <a:ext cx="28312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indent="-538163"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 descr="http://irkobl.ru/bitrix/templates/main/images/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162" y="4583105"/>
            <a:ext cx="340995" cy="45212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4180986" y="4493370"/>
            <a:ext cx="19064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комплекса Иркутской области 664011, Россия, г. Иркутск, ул. Горького, д. 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31,</a:t>
            </a:r>
          </a:p>
          <a:p>
            <a:pPr algn="ctr"/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(3952) 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33-59-81,</a:t>
            </a:r>
          </a:p>
          <a:p>
            <a:pPr algn="ctr"/>
            <a:r>
              <a:rPr lang="en-US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minles@govirk.ru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6803717" y="5479589"/>
            <a:ext cx="1906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65419" y="5450299"/>
            <a:ext cx="17830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</a:t>
            </a:r>
            <a:r>
              <a:rPr lang="ru-RU" sz="8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государтсвенного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экологического надзора Иркутской области,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664027 г. Иркутск  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Ленина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1а, тел.: 8 </a:t>
            </a:r>
            <a:r>
              <a:rPr lang="ru-RU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(3952) 25-98-91 </a:t>
            </a:r>
            <a:endParaRPr lang="ru-RU" sz="8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US" sz="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econadzor@govirk.ru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33340" y="47032"/>
            <a:ext cx="25264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69875" algn="l"/>
              </a:tabLst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ветеринарии Иркутской области</a:t>
            </a:r>
          </a:p>
          <a:p>
            <a:pPr algn="ctr">
              <a:tabLst>
                <a:tab pos="269875" algn="l"/>
              </a:tabLst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664007, г Иркутск, ул. </a:t>
            </a:r>
            <a:r>
              <a:rPr lang="ru-R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Красноказачья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д.10,</a:t>
            </a:r>
          </a:p>
          <a:p>
            <a:pPr algn="ctr">
              <a:tabLst>
                <a:tab pos="269875" algn="l"/>
              </a:tabLst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тел.: 8 (3952) 252-369, e-</a:t>
            </a:r>
            <a:r>
              <a:rPr lang="ru-R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vet@govirk.ru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Предупреждение и 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болезней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животных, их лечение, в том числе ликвидация очагов особо опасных болезней животных, защита населения от болезней и </a:t>
            </a:r>
            <a:r>
              <a:rPr lang="ru-R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</TotalTime>
  <Words>788</Words>
  <Application>Microsoft Office PowerPoint</Application>
  <PresentationFormat>Экран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Павел</dc:creator>
  <cp:lastModifiedBy>Евгений</cp:lastModifiedBy>
  <cp:revision>48</cp:revision>
  <dcterms:created xsi:type="dcterms:W3CDTF">2014-10-08T06:06:36Z</dcterms:created>
  <dcterms:modified xsi:type="dcterms:W3CDTF">2025-02-12T09:49:27Z</dcterms:modified>
</cp:coreProperties>
</file>