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59" r:id="rId4"/>
    <p:sldId id="261" r:id="rId5"/>
    <p:sldId id="273" r:id="rId6"/>
    <p:sldId id="274" r:id="rId7"/>
    <p:sldId id="267" r:id="rId8"/>
    <p:sldId id="262" r:id="rId9"/>
    <p:sldId id="275" r:id="rId10"/>
    <p:sldId id="271" r:id="rId11"/>
    <p:sldId id="272" r:id="rId12"/>
    <p:sldId id="269" r:id="rId13"/>
    <p:sldId id="276" r:id="rId14"/>
    <p:sldId id="270" r:id="rId15"/>
    <p:sldId id="277" r:id="rId16"/>
    <p:sldId id="278" r:id="rId17"/>
    <p:sldId id="279" r:id="rId18"/>
    <p:sldId id="280" r:id="rId19"/>
    <p:sldId id="263" r:id="rId20"/>
    <p:sldId id="281" r:id="rId21"/>
    <p:sldId id="282" r:id="rId22"/>
    <p:sldId id="264" r:id="rId23"/>
    <p:sldId id="2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274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F5902-C3F4-4E94-B90B-E715DDF067C7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EA10C-E222-4313-A32A-F64D1CCFF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04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B640BF-0C57-44B0-9D59-290D96F9A176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5000" dirty="0" smtClean="0"/>
              <a:t>архивный отдел </a:t>
            </a:r>
          </a:p>
          <a:p>
            <a:pPr>
              <a:spcBef>
                <a:spcPts val="0"/>
              </a:spcBef>
            </a:pPr>
            <a:r>
              <a:rPr lang="ru-RU" sz="5000" dirty="0" smtClean="0"/>
              <a:t>г. Саянск </a:t>
            </a:r>
          </a:p>
          <a:p>
            <a:pPr>
              <a:spcBef>
                <a:spcPts val="0"/>
              </a:spcBef>
            </a:pPr>
            <a:r>
              <a:rPr lang="ru-RU" sz="5000" dirty="0" smtClean="0"/>
              <a:t>2026 год</a:t>
            </a:r>
            <a:endParaRPr lang="ru-RU" sz="5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К 40-летию со дня аварии на Чернобыльской АЭС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08" y="2852936"/>
            <a:ext cx="5131439" cy="362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31895"/>
            <a:ext cx="3000332" cy="225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81680" y="1052736"/>
            <a:ext cx="4638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Работники предприятий и организаций города перечисляют средства на специальный расчетный счет для помощи пострадавшим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4" y="2060848"/>
            <a:ext cx="3948602" cy="2961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0" b="18674"/>
          <a:stretch/>
        </p:blipFill>
        <p:spPr>
          <a:xfrm>
            <a:off x="5919996" y="188640"/>
            <a:ext cx="2488583" cy="335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619672" y="528948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«Саянские зори», №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16-1986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(Ф.Р.-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12.Оп.1.Д.1л.31)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3501008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«Саянские зори», №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9 - 1986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(Ф.Р.-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12.Оп.1.Д.1л.17)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2160" y="6165304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«Саянские зори», №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19-1986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(Ф.Р.-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12.Оп.1.Д.1л.37)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8" y="2348880"/>
            <a:ext cx="4229174" cy="339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55576" y="476672"/>
            <a:ext cx="7272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составе объединенного архивного фонда Монтажного участка № 6 треста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Востокхиммонтаж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Государственного предприятия «Монтажно-строительное управление № 49» и  Открытого акционерного общества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«Монтажно-строительное управление № 49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 содержатся «Документы (справки учета работы в зонах облучения, акты) ликвидаторов аварии на Чернобыльской АЭС» за 1986-1991 годы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7" y="242088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5455" y="594986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Ф.Л.-13.Оп.1.Д.321.л.4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594986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Ф.Л.-13.Оп.1.Д.318.л.34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454" y="1988840"/>
            <a:ext cx="4218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Справки о полученном внешнем гамма-облучении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703155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31640" y="5805264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13.Оп.1.Д.318.л.48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88640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Списки работников, принимавших участие в ликвидации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0203"/>
            <a:ext cx="3703155" cy="493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24128" y="5813577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13.Оп.1.Д.319.л.20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6186"/>
            <a:ext cx="3960440" cy="528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47664" y="6165304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13.Оп.1.Д.319.л.61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88640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Списки работников, принимавших участие в ликвидации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95998"/>
            <a:ext cx="3703155" cy="47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24128" y="5813577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13.Оп.1.Д.319.л.4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" y="711860"/>
            <a:ext cx="3874056" cy="516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84139" y="602128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13.Оп.1.Д.319.л.4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2" y="188640"/>
            <a:ext cx="8246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Также в вышеуказанных делах содержатся копии документов о мерах поддержки для ликвидаторов последствий аварии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31064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80112" y="615978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13.Оп.1.Д.319.л.27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" y="711861"/>
            <a:ext cx="3874056" cy="516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84139" y="602128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13.Оп.1.Д.319.л.63-64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2" y="188640"/>
            <a:ext cx="8246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Копия приказа о вручении памятных знаков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14" y="908721"/>
            <a:ext cx="4075950" cy="509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80112" y="6159787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Ф.Л.-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13.Оп.1.Д.319.л.63-64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531" y="62647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Ф.Р.-15.Оп.1.Д.402.л.77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2" y="188640"/>
            <a:ext cx="82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составе документов архивного фонда МКУ «Администрация городского округа муниципального образования «город Саянск» хранятся копии Указов Президента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 награждении государственными наградами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активных участников ликвидации последствий аварии на Чернобыльской АЭС»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4905346" y="1337371"/>
            <a:ext cx="3562940" cy="4897496"/>
            <a:chOff x="1009" y="-412"/>
            <a:chExt cx="3743" cy="5145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9" y="-412"/>
              <a:ext cx="3742" cy="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" y="-412"/>
              <a:ext cx="3743" cy="5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4932040" y="626774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Ф.Р.-15.Оп.1.Д.479.л.116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8" y="1268760"/>
            <a:ext cx="3524835" cy="484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5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531" y="62647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Ф.Р.-15.Оп.1.Д.479.л.172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2" y="188640"/>
            <a:ext cx="82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составе документов архивного фонда МКУ «Администрация городского округа муниципального образования «город Саянск» хранятся копии Указов Президента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 награждении государственными наградами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активных участников ликвидации последствий аварии на Чернобыльской АЭС»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2040" y="626774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Ф.Р.-15.Оп.1.Д.480.л.130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4821"/>
            <a:ext cx="3517845" cy="483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22124"/>
            <a:ext cx="3476031" cy="477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0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0765" y="6220010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Ф.Р.-15.Оп.1.Д.518.л.68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82" y="188640"/>
            <a:ext cx="82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составе документов архивного фонда МКУ «Администрация городского округа муниципального образования «город Саянск» хранятся копии Указов Президента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 награждении государственными наградами Российской Федерации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активных участников ликвидации последствий аварии на Чернобыльской АЭС»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3521918" cy="484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5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672408" cy="504056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В городских газетах были опубликованы статьи с воспоминаниями участников тех страшных событий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2088"/>
            <a:ext cx="3942437" cy="5256584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6209928"/>
            <a:ext cx="3096344" cy="6480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  <a:t>«Саянские зори» № 45 от 25.04.2001</a:t>
            </a:r>
          </a:p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  <a:t>Ф.Р.-12.Д.17л.204.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20974" b="8112"/>
          <a:stretch/>
        </p:blipFill>
        <p:spPr>
          <a:xfrm>
            <a:off x="5724128" y="260648"/>
            <a:ext cx="2589181" cy="5562399"/>
          </a:xfr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80112" y="6021288"/>
            <a:ext cx="3096344" cy="6480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  <a:t>«Саянские зори» № 38-40 от 31.03.2001</a:t>
            </a:r>
          </a:p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  <a:t>Ф.Р.-12.Д.35.л.76.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1560" y="764704"/>
            <a:ext cx="7920880" cy="43204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День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26 апреля 1986 года навсегда вошел в историю: произошла самая страшная катастрофа на объекте атомной энергетики — авария на Чернобыльской атомной электростанции. В результате аварии произошел взрыв с выбросом радиоактивных веществ.</a:t>
            </a:r>
          </a:p>
          <a:p>
            <a:pPr marL="0" indent="0" fontAlgn="base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Чернобыльскую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атомную электростанцию имени В.И. Ленина (ЧАЭС) начали строить в 1970 году, тогда было выбрано подходящее место на берегу реки Припять в Киевской области. Атомную станцию заложили:</a:t>
            </a:r>
          </a:p>
          <a:p>
            <a:pPr lvl="0" fontAlgn="base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3 километрах от города Припять, построенного тогда же специально для сотрудников станции;</a:t>
            </a:r>
          </a:p>
          <a:p>
            <a:pPr lvl="0" fontAlgn="base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11 километрах от границы с Белорусской ССР;</a:t>
            </a:r>
          </a:p>
          <a:p>
            <a:pPr lvl="0" fontAlgn="base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15 километрах от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города Чернобыль;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110 километрах от Киева.</a:t>
            </a:r>
          </a:p>
          <a:p>
            <a:pPr marL="0" indent="0" fontAlgn="base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Спустя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семь лет ЧАЭС была построена, и в эксплуатацию начали вводиться энергоблоки.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ночь на 26 апреля 1986 года на четвертом энергоблоке Чернобыльской АЭС произошел взрыв, разрушивший реактор и вызвавший выброс радиоактивных веществ.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2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912768" cy="864096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В городских газетах были опубликованы статьи с воспоминаниями участников тех страшных событий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5" r="22620" b="13572"/>
          <a:stretch/>
        </p:blipFill>
        <p:spPr>
          <a:xfrm rot="16200000">
            <a:off x="2717560" y="-477200"/>
            <a:ext cx="3528392" cy="8604487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5589240"/>
            <a:ext cx="5544616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«Новые горизонты» от 24.04.2003</a:t>
            </a:r>
          </a:p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Ф.Р.-24.Д.4.л.136.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912768" cy="864096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В городских газетах были опубликованы статьи с воспоминаниями участников тех страшных событий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5" y="2006112"/>
            <a:ext cx="3936437" cy="295232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512" y="5445224"/>
            <a:ext cx="38884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к 20-летию трагедии, «Новые горизонты» от 27.04.2006</a:t>
            </a:r>
          </a:p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Ф.Р.-24.Д.7.л.186.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4048" y="1988840"/>
            <a:ext cx="38884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39952" y="1268760"/>
            <a:ext cx="4896544" cy="10081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«В 1986 году из нашего города на ликвидацию аварии в Чернобыль было отправлено около 200 человек. Стаж работы там у всех разный. У одних – 2 недели, у других – 3 месяца. На вопрос, что чувствовали, работая там, они отвечают примерно одно и тоже: «Сознание того, что выполняешь свой долг перед страной. В первую очередь мы были патриотами. Знали: нужно не растеряться, справиться с белой. О страхе перед радиацией не думали, да и не предполагали, чем это может обернуться».</a:t>
            </a:r>
          </a:p>
          <a:p>
            <a:pPr marL="0" indent="0" algn="l">
              <a:buNone/>
            </a:pP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Они не связывали свои недомогания и болезни, которых становилось все больше, с работой на ЧАЭС еще долгое время. В год десятилетней годовщины трагедии в Саянске проживало 157 ликвидаторов, только 2 из них имели группу инвалидности, а уже через год их было больше сорока. Не потому, что стало больше больных, а потому, что тогда впервые в нашем регионе стали проводить масштабные целенаправленные медосмотры ликвидаторов, и была названа первопричина их заболеваний – Чернобыль.</a:t>
            </a:r>
          </a:p>
          <a:p>
            <a:pPr marL="0" indent="0" algn="l">
              <a:buNone/>
            </a:pP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В год двадцатилетия тех страшных событий чернобыльцев в Саянске – чуть более девяноста человек… За десять лет их стало вдвое меньше. Одни уехали, другие ушли в мир иной. Последних почти тридцать. Большинству из них не было пятидесяти лет. Кто-то не дожил и до сорока.» </a:t>
            </a:r>
            <a:r>
              <a:rPr lang="ru-RU" sz="1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600"/>
              </a:spcBef>
              <a:buFont typeface="Georgia" pitchFamily="18" charset="0"/>
              <a:buNone/>
            </a:pP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60840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Ежегодно в Сквере ветеранов проводятся памятные мероприятия, в котором принимают участие члены Союза ветеранов Чернобыля, городского совета ветеранов, сотрудники МЧС, администрации города.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3"/>
          <a:stretch/>
        </p:blipFill>
        <p:spPr>
          <a:xfrm>
            <a:off x="812064" y="1412776"/>
            <a:ext cx="6402651" cy="3672407"/>
          </a:xfrm>
        </p:spPr>
      </p:pic>
      <p:sp>
        <p:nvSpPr>
          <p:cNvPr id="3" name="TextBox 2"/>
          <p:cNvSpPr txBox="1"/>
          <p:nvPr/>
        </p:nvSpPr>
        <p:spPr>
          <a:xfrm>
            <a:off x="755576" y="5517232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Митинг 26.04.2025г.,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с официального сайта администрации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59"/>
            <a:ext cx="4032447" cy="537659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104455" cy="3078342"/>
          </a:xfr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79512" y="548680"/>
            <a:ext cx="4146863" cy="4249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с 23 по 30 апреля а архивном отделе </a:t>
            </a:r>
            <a:r>
              <a:rPr lang="ru-RU" sz="1200" i="1" smtClean="0">
                <a:effectLst/>
                <a:latin typeface="Times New Roman" pitchFamily="18" charset="0"/>
                <a:cs typeface="Times New Roman" pitchFamily="18" charset="0"/>
              </a:rPr>
              <a:t>действует тематическая выставка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92" y="3645023"/>
            <a:ext cx="3806430" cy="28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28067"/>
            <a:ext cx="468052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5609176"/>
            <a:ext cx="7992888" cy="98817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539552" y="1700808"/>
            <a:ext cx="3672408" cy="266429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ночь на 26 апреля 1986 года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четвертом энергоблоке Чернобыльской АЭС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произошел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взрыв,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разрушивший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реактор и вызвавший выброс радиоактивных веществ.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82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920880" cy="3600400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ru-RU" sz="1400" b="0" dirty="0">
                <a:effectLst/>
              </a:rPr>
              <a:t>Первое сообщение об аварии было зачитано в программе «Время» лишь спустя два с лишним дня после катастрофы — в 21 час 28 апреля 1986 года</a:t>
            </a:r>
            <a:r>
              <a:rPr lang="ru-RU" sz="1400" b="0" dirty="0" smtClean="0">
                <a:effectLst/>
              </a:rPr>
              <a:t>.</a:t>
            </a:r>
            <a:br>
              <a:rPr lang="ru-RU" sz="1400" b="0" dirty="0" smtClean="0">
                <a:effectLst/>
              </a:rPr>
            </a:br>
            <a:r>
              <a:rPr lang="ru-RU" sz="1400" b="0" dirty="0">
                <a:effectLst/>
              </a:rPr>
              <a:t/>
            </a:r>
            <a:br>
              <a:rPr lang="ru-RU" sz="1400" b="0" dirty="0">
                <a:effectLst/>
              </a:rPr>
            </a:br>
            <a:r>
              <a:rPr lang="ru-RU" sz="1400" b="0" dirty="0" smtClean="0">
                <a:effectLst/>
              </a:rPr>
              <a:t>«На </a:t>
            </a:r>
            <a:r>
              <a:rPr lang="ru-RU" sz="1400" b="0" dirty="0">
                <a:effectLst/>
              </a:rPr>
              <a:t>Чернобыльской атомной электростанции произошел несчастный случай. Один из реакторов получил повреждение. Принимаются меры с целью устранения последствий инцидента. Пострадавшим оказана необходимая помощь. Создана правительственная комиссия для расследования </a:t>
            </a:r>
            <a:r>
              <a:rPr lang="ru-RU" sz="1400" b="0" dirty="0" smtClean="0">
                <a:effectLst/>
              </a:rPr>
              <a:t>происшедшего»</a:t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>					сообщение ТАСС 28 </a:t>
            </a:r>
            <a:r>
              <a:rPr lang="ru-RU" sz="1400" b="0" dirty="0">
                <a:effectLst/>
              </a:rPr>
              <a:t>апреля 1986 </a:t>
            </a:r>
            <a:r>
              <a:rPr lang="ru-RU" sz="1400" b="0" dirty="0" smtClean="0">
                <a:effectLst/>
              </a:rPr>
              <a:t>года</a:t>
            </a:r>
            <a:br>
              <a:rPr lang="ru-RU" sz="1400" b="0" dirty="0" smtClean="0">
                <a:effectLst/>
              </a:rPr>
            </a:br>
            <a:r>
              <a:rPr lang="ru-RU" sz="1400" b="0" dirty="0">
                <a:effectLst/>
              </a:rPr>
              <a:t/>
            </a:r>
            <a:br>
              <a:rPr lang="ru-RU" sz="1400" b="0" dirty="0">
                <a:effectLst/>
              </a:rPr>
            </a:br>
            <a:r>
              <a:rPr lang="ru-RU" sz="1400" b="0" dirty="0">
                <a:effectLst/>
              </a:rPr>
              <a:t> </a:t>
            </a:r>
            <a:br>
              <a:rPr lang="ru-RU" sz="1400" b="0" dirty="0">
                <a:effectLst/>
              </a:rPr>
            </a:br>
            <a:r>
              <a:rPr lang="ru-RU" sz="1400" b="0" dirty="0" smtClean="0">
                <a:effectLst/>
              </a:rPr>
              <a:t>	На </a:t>
            </a:r>
            <a:r>
              <a:rPr lang="ru-RU" sz="1400" b="0" dirty="0">
                <a:effectLst/>
              </a:rPr>
              <a:t>момент катастрофы в Припяти проживало более 47 500 человек. До конца 1986 года из 30-километровой зоны отчуждения, куда попали 188 населенных пунктов Житомирской и Киевской области, были эвакуированы 116 тысяч человек, опустели тысячи квадратных километров.</a:t>
            </a:r>
            <a:br>
              <a:rPr lang="ru-RU" sz="1400" b="0" dirty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r>
              <a:rPr lang="ru-RU" sz="1400" b="0" dirty="0">
                <a:effectLst/>
              </a:rPr>
              <a:t/>
            </a:r>
            <a:br>
              <a:rPr lang="ru-RU" sz="1400" b="0" dirty="0">
                <a:effectLst/>
              </a:rPr>
            </a:br>
            <a:r>
              <a:rPr lang="ru-RU" sz="1400" b="0" dirty="0" smtClean="0">
                <a:effectLst/>
              </a:rPr>
              <a:t>Общая </a:t>
            </a:r>
            <a:r>
              <a:rPr lang="ru-RU" sz="1400" b="0" dirty="0">
                <a:effectLst/>
              </a:rPr>
              <a:t>площадь радиоактивного загрязнения составила 5 млн га или 200 тысяч кв. км</a:t>
            </a:r>
            <a:br>
              <a:rPr lang="ru-RU" sz="1400" b="0" dirty="0">
                <a:effectLst/>
              </a:rPr>
            </a:br>
            <a:r>
              <a:rPr lang="ru-RU" sz="1400" b="0" dirty="0">
                <a:effectLst/>
              </a:rPr>
              <a:t> </a:t>
            </a:r>
            <a:br>
              <a:rPr lang="ru-RU" sz="1400" b="0" dirty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>После </a:t>
            </a:r>
            <a:r>
              <a:rPr lang="ru-RU" sz="1400" b="0" dirty="0">
                <a:effectLst/>
              </a:rPr>
              <a:t>взрыва на ЧАЭС выпало в 400 раз больше радиоактивных осадков, чем от бомб, сброшенных США в 1945 году на Хиросиму и Нагасаки.</a:t>
            </a:r>
            <a:br>
              <a:rPr lang="ru-RU" sz="1400" b="0" dirty="0">
                <a:effectLst/>
              </a:rPr>
            </a:b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61" y="3573016"/>
            <a:ext cx="4570792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 </a:t>
            </a:r>
          </a:p>
          <a:p>
            <a:pPr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Самыми первыми ликвидаторами стали сотрудники станции и пожарные. Вторая очередь отправилась в Чернобыль уже в мае 1986 года, когда на высоком уровне было принято решение о консервации четвертого блока атомной станции с целью уменьшения утечки радиоактивных веществ.</a:t>
            </a:r>
          </a:p>
          <a:p>
            <a:pPr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смертельно опасную зону направились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военные, киевские милиционеры, вертолетчики, медики, водители, шахтеры, сотрудники Министерства среднего машиностроения СССР, гражданские строители, военно-строительные части Минобороны СССР, химические войска МО СССР, внутренние войска МВД СССР, добровольцы со всей страны. О безопасности тогда мало кто думал.</a:t>
            </a: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4570792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61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2" y="3573016"/>
            <a:ext cx="4763198" cy="265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5536" y="126876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За десять дней вокруг станции соорудили защитную дамбу глубиной до 30 метров. </a:t>
            </a:r>
            <a:r>
              <a:rPr lang="ru-RU" sz="1400" dirty="0" smtClean="0"/>
              <a:t>На реке </a:t>
            </a:r>
            <a:r>
              <a:rPr lang="ru-RU" sz="1400" dirty="0"/>
              <a:t>Припять инженерные войска отсыпали земляные валы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3140968"/>
            <a:ext cx="37444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/>
              <a:t>Для </a:t>
            </a:r>
            <a:r>
              <a:rPr lang="ru-RU" sz="1400" dirty="0"/>
              <a:t>возведения саркофага — объекта «Укрытие» — было создано специальное строительное управление № 605 (УС-605). </a:t>
            </a:r>
            <a:r>
              <a:rPr lang="ru-RU" sz="1400" dirty="0" smtClean="0"/>
              <a:t>К ноябрю </a:t>
            </a:r>
            <a:r>
              <a:rPr lang="ru-RU" sz="1400" dirty="0"/>
              <a:t>1986 года в кратчайшие сроки над четвертым энергоблоком было построено изоляционное сооружение. Кроме реактора в саркофаге были захоронены радиоактивные обломки, разбросанные по территории и находившиеся на крыше машинного зала. Это позволило запустить первый, второй и третий энергоблоки атомной станции для выработки электричества.</a:t>
            </a: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382671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6264696" cy="720080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работах на ЧАЭС в разные годы принимали участие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526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 250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ликвидаторов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18" y="2708921"/>
            <a:ext cx="5029907" cy="340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4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472608" cy="4104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6328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Жители самого молодого города Иркутской области – Саянска – не остались в стороне от этой страшной трагедии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газете «Саянские зори» была опубликована статья о добровольцах – водителях УАТ, которые первыми отправились в зону катастрофы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62373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«Саянские зори», № 78 от 01.11.1986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(Ф.Р.-12.Оп.1.Д.1л.157)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47260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93912" y="98072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газете «Саянские зори» была опубликована заметка о добровольцах из числа работников строительно-монтажного управления № 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62373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«Саянские зори»,  № 92 от  04.12.1986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(Ф.Р.-12.Оп.1.Д.1л.185)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500</TotalTime>
  <Words>915</Words>
  <Application>Microsoft Office PowerPoint</Application>
  <PresentationFormat>Экран (4:3)</PresentationFormat>
  <Paragraphs>110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К 40-летию со дня аварии на Чернобыльской АЭС</vt:lpstr>
      <vt:lpstr>Презентация PowerPoint</vt:lpstr>
      <vt:lpstr>Презентация PowerPoint</vt:lpstr>
      <vt:lpstr>Первое сообщение об аварии было зачитано в программе «Время» лишь спустя два с лишним дня после катастрофы — в 21 час 28 апреля 1986 года.  «На Чернобыльской атомной электростанции произошел несчастный случай. Один из реакторов получил повреждение. Принимаются меры с целью устранения последствий инцидента. Пострадавшим оказана необходимая помощь. Создана правительственная комиссия для расследования происшедшего»      сообщение ТАСС 28 апреля 1986 года     На момент катастрофы в Припяти проживало более 47 500 человек. До конца 1986 года из 30-километровой зоны отчуждения, куда попали 188 населенных пунктов Житомирской и Киевской области, были эвакуированы 116 тысяч человек, опустели тысячи квадратных километров.   Общая площадь радиоактивного загрязнения составила 5 млн га или 200 тысяч кв. км    После взрыва на ЧАЭС выпало в 400 раз больше радиоактивных осадков, чем от бомб, сброшенных США в 1945 году на Хиросиму и Нагасаки.    </vt:lpstr>
      <vt:lpstr>Презентация PowerPoint</vt:lpstr>
      <vt:lpstr>Презентация PowerPoint</vt:lpstr>
      <vt:lpstr>В работах на ЧАЭС в разные годы принимали участие  526 250 ликвидаторов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В городских газетах были опубликованы статьи с воспоминаниями участников тех страшных событий   </vt:lpstr>
      <vt:lpstr>В городских газетах были опубликованы статьи с воспоминаниями участников тех страшных событий   </vt:lpstr>
      <vt:lpstr>В городских газетах были опубликованы статьи с воспоминаниями участников тех страшных событий   </vt:lpstr>
      <vt:lpstr>Ежегодно в Сквере ветеранов проводятся памятные мероприятия, в котором принимают участие члены Союза ветеранов Чернобыля, городского совета ветеранов, сотрудники МЧС, администрации города. </vt:lpstr>
      <vt:lpstr>с 23 по 30 апреля а архивном отделе действует тематическая выставка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одного камня</dc:title>
  <dc:creator>Пользователь Windows</dc:creator>
  <cp:lastModifiedBy>Пользователь Windows</cp:lastModifiedBy>
  <cp:revision>57</cp:revision>
  <dcterms:created xsi:type="dcterms:W3CDTF">2023-04-17T01:52:27Z</dcterms:created>
  <dcterms:modified xsi:type="dcterms:W3CDTF">2026-04-23T05:11:11Z</dcterms:modified>
</cp:coreProperties>
</file>