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73" r:id="rId6"/>
    <p:sldId id="283" r:id="rId7"/>
    <p:sldId id="281" r:id="rId8"/>
    <p:sldId id="282" r:id="rId9"/>
    <p:sldId id="284" r:id="rId10"/>
    <p:sldId id="285" r:id="rId11"/>
    <p:sldId id="286" r:id="rId12"/>
    <p:sldId id="287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F5902-C3F4-4E94-B90B-E715DDF067C7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EA10C-E222-4313-A32A-F64D1CCFF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045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EA10C-E222-4313-A32A-F64D1CCFF58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548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40BF-0C57-44B0-9D59-290D96F9A176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A06E-B2A6-4C92-AC30-E86C754CD2E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40BF-0C57-44B0-9D59-290D96F9A176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A06E-B2A6-4C92-AC30-E86C754CD2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40BF-0C57-44B0-9D59-290D96F9A176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A06E-B2A6-4C92-AC30-E86C754CD2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40BF-0C57-44B0-9D59-290D96F9A176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A06E-B2A6-4C92-AC30-E86C754CD2E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40BF-0C57-44B0-9D59-290D96F9A176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A06E-B2A6-4C92-AC30-E86C754CD2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40BF-0C57-44B0-9D59-290D96F9A176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A06E-B2A6-4C92-AC30-E86C754CD2E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40BF-0C57-44B0-9D59-290D96F9A176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A06E-B2A6-4C92-AC30-E86C754CD2E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40BF-0C57-44B0-9D59-290D96F9A176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A06E-B2A6-4C92-AC30-E86C754CD2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40BF-0C57-44B0-9D59-290D96F9A176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A06E-B2A6-4C92-AC30-E86C754CD2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40BF-0C57-44B0-9D59-290D96F9A176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A06E-B2A6-4C92-AC30-E86C754CD2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40BF-0C57-44B0-9D59-290D96F9A176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A06E-B2A6-4C92-AC30-E86C754CD2E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B640BF-0C57-44B0-9D59-290D96F9A176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3DA06E-B2A6-4C92-AC30-E86C754CD2E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7.wdp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4406" y="5373216"/>
            <a:ext cx="5637010" cy="882119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</a:pPr>
            <a:endParaRPr lang="ru-RU" sz="1200" dirty="0" smtClean="0"/>
          </a:p>
          <a:p>
            <a:pPr>
              <a:spcBef>
                <a:spcPts val="0"/>
              </a:spcBef>
            </a:pPr>
            <a:endParaRPr lang="ru-RU" sz="1200" dirty="0"/>
          </a:p>
          <a:p>
            <a:pPr>
              <a:spcBef>
                <a:spcPts val="0"/>
              </a:spcBef>
            </a:pPr>
            <a:endParaRPr lang="ru-RU" sz="1200" dirty="0" smtClean="0"/>
          </a:p>
          <a:p>
            <a:pPr>
              <a:spcBef>
                <a:spcPts val="0"/>
              </a:spcBef>
            </a:pPr>
            <a:endParaRPr lang="ru-RU" sz="1200" dirty="0"/>
          </a:p>
          <a:p>
            <a:pPr>
              <a:spcBef>
                <a:spcPts val="0"/>
              </a:spcBef>
            </a:pPr>
            <a:endParaRPr lang="ru-RU" sz="1200" dirty="0" smtClean="0"/>
          </a:p>
          <a:p>
            <a:pPr>
              <a:spcBef>
                <a:spcPts val="0"/>
              </a:spcBef>
            </a:pP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архивный отдел </a:t>
            </a:r>
          </a:p>
          <a:p>
            <a:pPr>
              <a:spcBef>
                <a:spcPts val="0"/>
              </a:spcBef>
            </a:pP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г. Саянск </a:t>
            </a:r>
          </a:p>
          <a:p>
            <a:pPr>
              <a:spcBef>
                <a:spcPts val="0"/>
              </a:spcBef>
            </a:pP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2025 год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«Загляните в семейный альбом…»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581" y="2852936"/>
            <a:ext cx="5441892" cy="3627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634406" y="3284984"/>
            <a:ext cx="5637010" cy="88211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ru-RU" sz="1200" dirty="0" smtClean="0"/>
          </a:p>
          <a:p>
            <a:pPr>
              <a:spcBef>
                <a:spcPts val="0"/>
              </a:spcBef>
            </a:pPr>
            <a:endParaRPr lang="ru-RU" sz="1200" dirty="0" smtClean="0"/>
          </a:p>
          <a:p>
            <a:pPr>
              <a:spcBef>
                <a:spcPts val="0"/>
              </a:spcBef>
            </a:pPr>
            <a:endParaRPr lang="ru-RU" sz="1200" dirty="0" smtClean="0"/>
          </a:p>
          <a:p>
            <a:pPr>
              <a:spcBef>
                <a:spcPts val="0"/>
              </a:spcBef>
            </a:pPr>
            <a:endParaRPr lang="ru-RU" sz="1200" dirty="0" smtClean="0"/>
          </a:p>
          <a:p>
            <a:pPr>
              <a:spcBef>
                <a:spcPts val="0"/>
              </a:spcBef>
            </a:pPr>
            <a:endParaRPr lang="ru-RU" sz="1200" dirty="0" smtClean="0"/>
          </a:p>
          <a:p>
            <a:pPr>
              <a:spcBef>
                <a:spcPts val="0"/>
              </a:spcBef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презентации выставки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личных документов,</a:t>
            </a:r>
          </a:p>
          <a:p>
            <a:pPr>
              <a:spcBef>
                <a:spcPts val="0"/>
              </a:spcBef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фотодокументов </a:t>
            </a:r>
            <a:endParaRPr lang="ru-RU" sz="5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Бориса Владимировича Бабушкина</a:t>
            </a:r>
            <a:endParaRPr lang="ru-RU" sz="5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0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121" y="1340768"/>
            <a:ext cx="4936410" cy="5098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95537" y="1628800"/>
            <a:ext cx="360039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Восстановление своего генеалогического древа - занятие увлекательное и полезное для того, кто хочет почувствовать себя частью огромного целого. Ведь история каждой семьи таит в себе невероятное количество тайн и открытий, бед и радостей, счастливых и трагических историй, которые дадут почувствовать, что за вами стоит невероятное наследие. И вовсе не обязательно быть дальним родственником князей и графов, чтобы почувствовать себя частью истории. Процесс исследования способен превратиться в настоящее приключение и запомниться на долгие годы.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51920" y="188640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«Изучение истории своих предков </a:t>
            </a:r>
            <a:endParaRPr lang="ru-RU" dirty="0"/>
          </a:p>
          <a:p>
            <a:r>
              <a:rPr lang="ru-RU" i="1" dirty="0"/>
              <a:t>есть наука самая занимательная». </a:t>
            </a:r>
            <a:endParaRPr lang="ru-RU" dirty="0"/>
          </a:p>
          <a:p>
            <a:pPr algn="r"/>
            <a:r>
              <a:rPr lang="ru-RU" i="1" dirty="0"/>
              <a:t>А. С. Пушкин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824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268760"/>
            <a:ext cx="4930633" cy="5092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67544" y="476672"/>
            <a:ext cx="43924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начале работы необходимо изучить семейный архив, собрать и проанализировать сохранившиеся документы (копии) родителей, бабушек, дедушек и других родственников, фотографии, или информацию (воспоминания) родственников и знакомых. Специалисты, профессионально занимающиеся восстановлением и изучением родословных, рекомендуют завести карточки на каждого родственника и постепенно заполнять их появляющейся информацией.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исследовании следует обращать внимание на: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 даты в документах;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 подписи c оборотной стороны фотографий;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- фотографии родственников в форме.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Следующим шагом при составлении родословной станут беседы с родственниками. Возможно, у вашего родственника есть фотографии предка или документы, из которых можно узнать дополнительные факты жизни. </a:t>
            </a:r>
          </a:p>
        </p:txBody>
      </p:sp>
    </p:spTree>
    <p:extLst>
      <p:ext uri="{BB962C8B-B14F-4D97-AF65-F5344CB8AC3E}">
        <p14:creationId xmlns:p14="http://schemas.microsoft.com/office/powerpoint/2010/main" val="220475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068960"/>
            <a:ext cx="4930633" cy="3291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43608" y="692696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Составление родословной — это увлекательный процесс, похожий на археологические раскопки и работу детектива. Когда находишь информацию о предках, возникает ощущение, будто нашёл клад. И это недалеко от правды, ведь каждая крупица семейной истории действительно бесценна.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2507237"/>
            <a:ext cx="6840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Загляните </a:t>
            </a:r>
            <a:r>
              <a:rPr lang="ru-RU" sz="1400" i="1" dirty="0"/>
              <a:t>в семейный </a:t>
            </a:r>
            <a:r>
              <a:rPr lang="ru-RU" sz="1400" i="1" dirty="0" smtClean="0"/>
              <a:t>альбом</a:t>
            </a:r>
            <a:r>
              <a:rPr lang="ru-RU" sz="1400" dirty="0" smtClean="0"/>
              <a:t>, </a:t>
            </a:r>
            <a:r>
              <a:rPr lang="ru-RU" sz="1400" dirty="0"/>
              <a:t>какие семейные истории он раскроет?</a:t>
            </a:r>
            <a:r>
              <a:rPr lang="ru-RU" sz="1400" i="1" dirty="0"/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43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3946555" cy="5262073"/>
          </a:xfrm>
        </p:spPr>
      </p:pic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4788024" y="764704"/>
            <a:ext cx="4146863" cy="42498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1600" b="0" i="1" dirty="0" smtClean="0">
                <a:effectLst/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b="0" i="1" dirty="0" smtClean="0">
                <a:effectLst/>
                <a:latin typeface="Times New Roman" pitchFamily="18" charset="0"/>
                <a:cs typeface="Times New Roman" pitchFamily="18" charset="0"/>
              </a:rPr>
              <a:t>3 по 18 апреля в </a:t>
            </a:r>
            <a:r>
              <a:rPr lang="ru-RU" sz="1600" b="0" i="1" dirty="0" smtClean="0">
                <a:effectLst/>
                <a:latin typeface="Times New Roman" pitchFamily="18" charset="0"/>
                <a:cs typeface="Times New Roman" pitchFamily="18" charset="0"/>
              </a:rPr>
              <a:t>архивном отделе действует выставка </a:t>
            </a:r>
            <a:r>
              <a:rPr lang="ru-RU" sz="1600" b="0" i="1" dirty="0" smtClean="0">
                <a:effectLst/>
                <a:latin typeface="Times New Roman" pitchFamily="18" charset="0"/>
                <a:cs typeface="Times New Roman" pitchFamily="18" charset="0"/>
              </a:rPr>
              <a:t>с использованием фотодокументов, личных документов Бориса Владимировича Бабушкина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80928"/>
            <a:ext cx="422447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4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11560" y="764704"/>
            <a:ext cx="8208912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Фотоальбом… Что это? Сборник фотографий? Или кем-то рассказанная история? А, может быть, за обложкой кроется тайна?</a:t>
            </a: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539552" y="2132856"/>
            <a:ext cx="4104456" cy="42484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архивном отделе хранятся личные письма, рукописные заметки и фотоальбомы о жизни и деятельности Бориса Владимировича Бабушкина (21.04.1916 – 20.05.2007) – ветерана Великой Отечественной Войны,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первостроителя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города, первого председателя поселкового совета депутатов трудящихся и Совета Ветеранов.</a:t>
            </a:r>
          </a:p>
          <a:p>
            <a:pPr marL="0" indent="0">
              <a:buFont typeface="Georgia" pitchFamily="18" charset="0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80728"/>
            <a:ext cx="3720778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05037" y="2735923"/>
            <a:ext cx="3294366" cy="4392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125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416824" cy="936104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b="0" dirty="0">
                <a:effectLst/>
                <a:latin typeface="Times New Roman" pitchFamily="18" charset="0"/>
                <a:cs typeface="Times New Roman" pitchFamily="18" charset="0"/>
              </a:rPr>
              <a:t>«Моим детям, внукам и правнукам» - такую надпись сделал Борис Владимирович на первой странице фотоальбома.</a:t>
            </a:r>
            <a:br>
              <a:rPr lang="ru-RU" sz="1800" b="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b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100" b="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28998" y="2813459"/>
            <a:ext cx="3261199" cy="4348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3920" y="473211"/>
            <a:ext cx="3634395" cy="4845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83568" y="5609176"/>
            <a:ext cx="7992888" cy="98817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endParaRPr lang="ru-RU" sz="12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22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6912768" cy="504056"/>
          </a:xfrm>
        </p:spPr>
        <p:txBody>
          <a:bodyPr/>
          <a:lstStyle/>
          <a:p>
            <a:pPr marL="0" indent="0" algn="l">
              <a:spcBef>
                <a:spcPts val="600"/>
              </a:spcBef>
              <a:buNone/>
            </a:pPr>
            <a: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32729" y="755704"/>
            <a:ext cx="4806535" cy="6408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39552" y="404664"/>
            <a:ext cx="8352928" cy="158417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ru-RU" sz="1600" b="0" dirty="0">
                <a:effectLst/>
                <a:latin typeface="Times New Roman" pitchFamily="18" charset="0"/>
                <a:cs typeface="Times New Roman" pitchFamily="18" charset="0"/>
              </a:rPr>
              <a:t>Каждая фотография бережно подписана, на страницах альбома Борис Владимирович описывает запечатленные события, рассказывает свою </a:t>
            </a:r>
            <a:r>
              <a:rPr lang="ru-RU" sz="1600" b="0" dirty="0" smtClean="0">
                <a:effectLst/>
                <a:latin typeface="Times New Roman" pitchFamily="18" charset="0"/>
                <a:cs typeface="Times New Roman" pitchFamily="18" charset="0"/>
              </a:rPr>
              <a:t>историю.</a:t>
            </a:r>
          </a:p>
          <a:p>
            <a:pPr marL="0" indent="0" algn="l">
              <a:buNone/>
            </a:pPr>
            <a:r>
              <a:rPr lang="ru-RU" sz="1600" b="0" dirty="0" smtClean="0">
                <a:effectLst/>
                <a:latin typeface="Times New Roman" pitchFamily="18" charset="0"/>
                <a:cs typeface="Times New Roman" pitchFamily="18" charset="0"/>
              </a:rPr>
              <a:t>Благодаря </a:t>
            </a:r>
            <a:r>
              <a:rPr lang="ru-RU" sz="1600" b="0" dirty="0">
                <a:effectLst/>
                <a:latin typeface="Times New Roman" pitchFamily="18" charset="0"/>
                <a:cs typeface="Times New Roman" pitchFamily="18" charset="0"/>
              </a:rPr>
              <a:t>записям в альбоме, можно проследить жизненный путь Бориса Владимировича «с 1936 года и до 1958».</a:t>
            </a:r>
          </a:p>
          <a:p>
            <a:pPr marL="0" indent="0" algn="l">
              <a:buFont typeface="Georgia" pitchFamily="18" charset="0"/>
              <a:buNone/>
            </a:pPr>
            <a:r>
              <a:rPr lang="ru-RU" sz="1600" b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87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06716" y="737701"/>
            <a:ext cx="4914546" cy="65527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83568" y="476672"/>
            <a:ext cx="77768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Множество фотографий посвящены службе Бориса Владимировича в Советской Армии, который длился 21 год.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Описаны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события начала Великой Отечественной Войны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15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836712"/>
            <a:ext cx="4158462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11560" y="2636912"/>
            <a:ext cx="33259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Описаны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события начала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войны с империалистической  Японией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80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88641"/>
            <a:ext cx="4768280" cy="63577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23528" y="2348880"/>
            <a:ext cx="33843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Теплом наполнены записи Бориса Владимировича о своей супруге – Лидии Митрофановне.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52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7451"/>
          <a:stretch/>
        </p:blipFill>
        <p:spPr>
          <a:xfrm rot="16200000">
            <a:off x="4857160" y="2423760"/>
            <a:ext cx="4830280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95536" y="332656"/>
            <a:ext cx="8141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 долголетнюю и безупречную службу в Вооруженных Силах СССР Борис Владимирович был награжден правительственными наградами: орденом «Красная Звезда», медалями «За боевые заслуги», «За безупречную службу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ст.»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«Этому не в малой степени способствовала постоянная поддержка, забота, супружеская верность и стойкость в преодолении встречающихся трудностей в нелегкой воинской службе моей боевой подруги – супруги, а Вашей матери, бабушки и прабабушки Лидии Митрофановны Кольцовой».</a:t>
            </a:r>
          </a:p>
        </p:txBody>
      </p:sp>
      <p:pic>
        <p:nvPicPr>
          <p:cNvPr id="4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5590" y="1580795"/>
            <a:ext cx="3744416" cy="49925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8441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7451"/>
          <a:stretch/>
        </p:blipFill>
        <p:spPr>
          <a:xfrm rot="16200000">
            <a:off x="4857160" y="2423760"/>
            <a:ext cx="4830280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95536" y="332656"/>
            <a:ext cx="8141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Всего один фотоальбом, но сколько в нем событий, фактов, людей, истории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Пожалуй, в каждой семье найдется такой фотоальбом, изучение которого очень поможет желающим узнать историю своей семьи, свою родословную.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988840"/>
            <a:ext cx="81416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Каждый хоть раз задумывался о своих корнях. Конечно, нам известно место рождения наших родителей. Если повезло, мы знакомы с историей бабушек и дедушек. А дальше? Раскулачивание, войны и репрессии стёрли много информации из семейных архивов. Да и система паспортов в России введена относительно недавно — в начале ХХ века. До этого времени документальная информация о человеке хранилась в государственных учреждениях или в церквях.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2760" y="3749382"/>
            <a:ext cx="8141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Из-за этого у семей остаются лишь смутные воспоминания и легенды о прародителях. Но чем старше и мудрее становишься, тем яснее понимаешь, насколько важно знать свои корни.</a:t>
            </a:r>
          </a:p>
        </p:txBody>
      </p:sp>
    </p:spTree>
    <p:extLst>
      <p:ext uri="{BB962C8B-B14F-4D97-AF65-F5344CB8AC3E}">
        <p14:creationId xmlns:p14="http://schemas.microsoft.com/office/powerpoint/2010/main" val="256141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325</TotalTime>
  <Words>648</Words>
  <Application>Microsoft Office PowerPoint</Application>
  <PresentationFormat>Экран (4:3)</PresentationFormat>
  <Paragraphs>50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«Загляните в семейный альбом…»</vt:lpstr>
      <vt:lpstr>Презентация PowerPoint</vt:lpstr>
      <vt:lpstr>«Моим детям, внукам и правнукам» - такую надпись сделал Борис Владимирович на первой странице фотоальбома.    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 3 по 18 апреля в архивном отделе действует выставка с использованием фотодокументов, личных документов Бориса Владимировича Бабушкина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одного камня</dc:title>
  <dc:creator>Пользователь Windows</dc:creator>
  <cp:lastModifiedBy>Пользователь Windows</cp:lastModifiedBy>
  <cp:revision>37</cp:revision>
  <dcterms:created xsi:type="dcterms:W3CDTF">2023-04-17T01:52:27Z</dcterms:created>
  <dcterms:modified xsi:type="dcterms:W3CDTF">2025-04-03T06:45:14Z</dcterms:modified>
</cp:coreProperties>
</file>