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15113000" cy="10680700"/>
  <p:notesSz cx="15113000" cy="106807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228" y="4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8E3C8-28B7-474D-8D7D-D0B9193C6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7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7B0C0-2AA7-4CF5-BF99-4A96B0BF5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0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3DC307-9C64-4D7D-830B-6EB1C2CD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824773-14E8-4676-A00F-9BD0BF35D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0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8846FD-A527-4957-838F-11A426DCC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155551-E9FF-4D08-BDF9-812D52C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C4D78-681B-4CBA-AE78-598F30DCF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A03168-F5D5-4179-A16B-2595940D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23817-01CB-4C4F-835A-435FC3F0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6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CD9C9-7F9C-4BF2-8E4F-CD2CD736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C8584-FCAD-4761-B472-09DF03BB5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506BB-7213-4F85-9887-0F07B3B31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9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91717-5560-443F-965B-C4D8D252C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0"/>
            <a:ext cx="15105127" cy="106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2535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Calibri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user</cp:lastModifiedBy>
  <cp:revision>5</cp:revision>
  <dcterms:modified xsi:type="dcterms:W3CDTF">2024-05-02T04:25:53Z</dcterms:modified>
</cp:coreProperties>
</file>